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70"/>
  </p:notesMasterIdLst>
  <p:handoutMasterIdLst>
    <p:handoutMasterId r:id="rId71"/>
  </p:handoutMasterIdLst>
  <p:sldIdLst>
    <p:sldId id="707" r:id="rId2"/>
    <p:sldId id="619" r:id="rId3"/>
    <p:sldId id="630" r:id="rId4"/>
    <p:sldId id="714" r:id="rId5"/>
    <p:sldId id="605" r:id="rId6"/>
    <p:sldId id="606" r:id="rId7"/>
    <p:sldId id="607" r:id="rId8"/>
    <p:sldId id="708" r:id="rId9"/>
    <p:sldId id="610" r:id="rId10"/>
    <p:sldId id="710" r:id="rId11"/>
    <p:sldId id="611" r:id="rId12"/>
    <p:sldId id="711" r:id="rId13"/>
    <p:sldId id="712" r:id="rId14"/>
    <p:sldId id="713" r:id="rId15"/>
    <p:sldId id="715" r:id="rId16"/>
    <p:sldId id="614" r:id="rId17"/>
    <p:sldId id="613" r:id="rId18"/>
    <p:sldId id="716" r:id="rId19"/>
    <p:sldId id="717" r:id="rId20"/>
    <p:sldId id="719" r:id="rId21"/>
    <p:sldId id="718" r:id="rId22"/>
    <p:sldId id="618" r:id="rId23"/>
    <p:sldId id="720" r:id="rId24"/>
    <p:sldId id="765" r:id="rId25"/>
    <p:sldId id="766" r:id="rId26"/>
    <p:sldId id="722" r:id="rId27"/>
    <p:sldId id="723" r:id="rId28"/>
    <p:sldId id="724" r:id="rId29"/>
    <p:sldId id="725" r:id="rId30"/>
    <p:sldId id="726" r:id="rId31"/>
    <p:sldId id="727" r:id="rId32"/>
    <p:sldId id="728" r:id="rId33"/>
    <p:sldId id="729" r:id="rId34"/>
    <p:sldId id="730" r:id="rId35"/>
    <p:sldId id="731" r:id="rId36"/>
    <p:sldId id="732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741" r:id="rId46"/>
    <p:sldId id="742" r:id="rId47"/>
    <p:sldId id="743" r:id="rId48"/>
    <p:sldId id="767" r:id="rId49"/>
    <p:sldId id="744" r:id="rId50"/>
    <p:sldId id="745" r:id="rId51"/>
    <p:sldId id="747" r:id="rId52"/>
    <p:sldId id="748" r:id="rId53"/>
    <p:sldId id="749" r:id="rId54"/>
    <p:sldId id="750" r:id="rId55"/>
    <p:sldId id="751" r:id="rId56"/>
    <p:sldId id="752" r:id="rId57"/>
    <p:sldId id="753" r:id="rId58"/>
    <p:sldId id="754" r:id="rId59"/>
    <p:sldId id="755" r:id="rId60"/>
    <p:sldId id="756" r:id="rId61"/>
    <p:sldId id="757" r:id="rId62"/>
    <p:sldId id="758" r:id="rId63"/>
    <p:sldId id="759" r:id="rId64"/>
    <p:sldId id="760" r:id="rId65"/>
    <p:sldId id="761" r:id="rId66"/>
    <p:sldId id="763" r:id="rId67"/>
    <p:sldId id="764" r:id="rId68"/>
    <p:sldId id="706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EC3"/>
    <a:srgbClr val="FA3A2D"/>
    <a:srgbClr val="B42D23"/>
    <a:srgbClr val="AD0003"/>
    <a:srgbClr val="6361BA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233" autoAdjust="0"/>
  </p:normalViewPr>
  <p:slideViewPr>
    <p:cSldViewPr snapToGrid="0">
      <p:cViewPr varScale="1">
        <p:scale>
          <a:sx n="75" d="100"/>
          <a:sy n="75" d="100"/>
        </p:scale>
        <p:origin x="858" y="6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4" name="그림 3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73F25F6A-0FD7-4BE0-A493-C4AAA9A1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8A47DB1E-0B2D-4888-86CE-86A537C77F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intel/haxm/releases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archive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TI9pISPMU" TargetMode="External"/><Relationship Id="rId2" Type="http://schemas.openxmlformats.org/officeDocument/2006/relationships/hyperlink" Target="https://www.youtube.com/watch?v=E9ecxAxXh8I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01.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안드로이드의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개요와 개발 환경 설치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_(2)</a:t>
            </a:r>
          </a:p>
          <a:p>
            <a:pPr lvl="1"/>
            <a:r>
              <a:rPr lang="ko-KR" altLang="en-US" dirty="0" err="1"/>
              <a:t>롤리팝</a:t>
            </a:r>
            <a:r>
              <a:rPr lang="en-US" altLang="ko-KR" dirty="0"/>
              <a:t>(5.0) : </a:t>
            </a:r>
            <a:r>
              <a:rPr lang="ko-KR" altLang="en-US" dirty="0"/>
              <a:t>다양한 </a:t>
            </a:r>
            <a:r>
              <a:rPr lang="ko-KR" altLang="en-US" dirty="0" err="1"/>
              <a:t>안드로이드</a:t>
            </a:r>
            <a:r>
              <a:rPr lang="ko-KR" altLang="en-US" dirty="0"/>
              <a:t> 기기를 통합 지원</a:t>
            </a:r>
          </a:p>
          <a:p>
            <a:pPr lvl="1"/>
            <a:r>
              <a:rPr lang="ko-KR" altLang="en-US" dirty="0" err="1"/>
              <a:t>마시멜로</a:t>
            </a:r>
            <a:r>
              <a:rPr lang="en-US" altLang="ko-KR" dirty="0"/>
              <a:t>(6.0) : </a:t>
            </a:r>
            <a:r>
              <a:rPr lang="ko-KR" altLang="en-US" dirty="0" err="1"/>
              <a:t>앱</a:t>
            </a:r>
            <a:r>
              <a:rPr lang="ko-KR" altLang="en-US" dirty="0"/>
              <a:t> 권한 설정</a:t>
            </a:r>
            <a:r>
              <a:rPr lang="en-US" altLang="ko-KR" dirty="0"/>
              <a:t>, </a:t>
            </a:r>
            <a:r>
              <a:rPr lang="ko-KR" altLang="en-US" dirty="0"/>
              <a:t>지문 인식 지원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(7.0) : </a:t>
            </a:r>
            <a:r>
              <a:rPr lang="ko-KR" altLang="en-US" dirty="0"/>
              <a:t>가상현실 지원 및 </a:t>
            </a:r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알림 기 향상</a:t>
            </a:r>
            <a:r>
              <a:rPr lang="en-US" altLang="ko-KR" dirty="0"/>
              <a:t>, </a:t>
            </a:r>
            <a:r>
              <a:rPr lang="ko-KR" altLang="en-US" dirty="0"/>
              <a:t>다중 창 열기 지원</a:t>
            </a:r>
          </a:p>
          <a:p>
            <a:pPr lvl="1"/>
            <a:r>
              <a:rPr lang="ko-KR" altLang="en-US" dirty="0" err="1"/>
              <a:t>오레오</a:t>
            </a:r>
            <a:r>
              <a:rPr lang="en-US" altLang="ko-KR" dirty="0"/>
              <a:t>(8.0) : PIP,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자동 채우기</a:t>
            </a:r>
            <a:r>
              <a:rPr lang="en-US" altLang="ko-KR" dirty="0"/>
              <a:t>, </a:t>
            </a:r>
            <a:r>
              <a:rPr lang="ko-KR" altLang="en-US" dirty="0"/>
              <a:t>배터리 강화 등을 지원</a:t>
            </a:r>
          </a:p>
          <a:p>
            <a:pPr lvl="1"/>
            <a:r>
              <a:rPr lang="ko-KR" altLang="en-US" dirty="0"/>
              <a:t>파이</a:t>
            </a:r>
            <a:r>
              <a:rPr lang="en-US" altLang="ko-KR" dirty="0"/>
              <a:t>(9.0) : </a:t>
            </a:r>
            <a:r>
              <a:rPr lang="ko-KR" altLang="en-US" dirty="0"/>
              <a:t>실내 위치 추적</a:t>
            </a:r>
            <a:r>
              <a:rPr lang="en-US" altLang="ko-KR" dirty="0"/>
              <a:t>, </a:t>
            </a:r>
            <a:r>
              <a:rPr lang="ko-KR" altLang="en-US" dirty="0"/>
              <a:t>향상된 알림</a:t>
            </a:r>
            <a:r>
              <a:rPr lang="en-US" altLang="ko-KR" dirty="0"/>
              <a:t>, </a:t>
            </a:r>
            <a:r>
              <a:rPr lang="ko-KR" altLang="en-US" dirty="0"/>
              <a:t>멀티카메라</a:t>
            </a:r>
            <a:r>
              <a:rPr lang="en-US" altLang="ko-KR" dirty="0"/>
              <a:t>, </a:t>
            </a:r>
            <a:r>
              <a:rPr lang="ko-KR" altLang="en-US" dirty="0"/>
              <a:t>인공지능 확장 등을 지원</a:t>
            </a:r>
          </a:p>
          <a:p>
            <a:pPr lvl="1"/>
            <a:r>
              <a:rPr lang="en-US" altLang="ko-KR" dirty="0"/>
              <a:t>Android 10.0(Q) : </a:t>
            </a:r>
            <a:r>
              <a:rPr lang="ko-KR" altLang="en-US" dirty="0"/>
              <a:t>라이브 캡션</a:t>
            </a:r>
            <a:r>
              <a:rPr lang="en-US" altLang="ko-KR" dirty="0"/>
              <a:t>, </a:t>
            </a:r>
            <a:r>
              <a:rPr lang="ko-KR" altLang="en-US" dirty="0"/>
              <a:t>스마트 재생</a:t>
            </a:r>
            <a:r>
              <a:rPr lang="en-US" altLang="ko-KR" dirty="0"/>
              <a:t>, </a:t>
            </a:r>
            <a:r>
              <a:rPr lang="ko-KR" altLang="en-US" dirty="0"/>
              <a:t>청각 보조</a:t>
            </a:r>
            <a:r>
              <a:rPr lang="en-US" altLang="ko-KR" dirty="0"/>
              <a:t>, </a:t>
            </a:r>
            <a:r>
              <a:rPr lang="ko-KR" altLang="en-US" dirty="0"/>
              <a:t>동작 </a:t>
            </a:r>
            <a:r>
              <a:rPr lang="ko-KR" altLang="en-US" dirty="0" err="1"/>
              <a:t>내비게이션</a:t>
            </a:r>
            <a:r>
              <a:rPr lang="en-US" altLang="ko-KR" dirty="0"/>
              <a:t>, </a:t>
            </a:r>
            <a:r>
              <a:rPr lang="ko-KR" altLang="en-US" dirty="0"/>
              <a:t>어두운 테마</a:t>
            </a:r>
            <a:r>
              <a:rPr lang="en-US" altLang="ko-KR" dirty="0"/>
              <a:t>, </a:t>
            </a:r>
            <a:r>
              <a:rPr lang="ko-KR" altLang="en-US" dirty="0"/>
              <a:t>개인 정보 제어 등을 지원</a:t>
            </a:r>
            <a:endParaRPr lang="en-US" altLang="ko-KR" dirty="0"/>
          </a:p>
          <a:p>
            <a:pPr lvl="1"/>
            <a:r>
              <a:rPr lang="en-US" altLang="ko-KR" dirty="0"/>
              <a:t>Android 11.0(R)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알림과 대화</a:t>
            </a:r>
            <a:r>
              <a:rPr lang="en-US" altLang="ko-KR" dirty="0"/>
              <a:t>, </a:t>
            </a:r>
            <a:r>
              <a:rPr lang="ko-KR" altLang="en-US" dirty="0"/>
              <a:t>미디어 제어</a:t>
            </a:r>
            <a:r>
              <a:rPr lang="en-US" altLang="ko-KR" dirty="0"/>
              <a:t>, </a:t>
            </a:r>
            <a:r>
              <a:rPr lang="ko-KR" altLang="en-US" dirty="0"/>
              <a:t>일회성 권한</a:t>
            </a:r>
            <a:r>
              <a:rPr lang="en-US" altLang="ko-KR" dirty="0"/>
              <a:t>, </a:t>
            </a:r>
            <a:r>
              <a:rPr lang="ko-KR" altLang="en-US" dirty="0"/>
              <a:t>음성 액세스</a:t>
            </a:r>
            <a:r>
              <a:rPr lang="en-US" altLang="ko-KR" dirty="0"/>
              <a:t>, </a:t>
            </a:r>
            <a:r>
              <a:rPr lang="ko-KR" altLang="en-US" dirty="0"/>
              <a:t>전원 메뉴</a:t>
            </a:r>
            <a:r>
              <a:rPr lang="en-US" altLang="ko-KR" dirty="0"/>
              <a:t>, </a:t>
            </a:r>
            <a:r>
              <a:rPr lang="ko-KR" altLang="en-US" dirty="0"/>
              <a:t>스크롤 스트립 등을 지원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525EC3"/>
                </a:solidFill>
              </a:rPr>
              <a:t>Android 12.0(S) :</a:t>
            </a:r>
            <a:r>
              <a:rPr lang="ko-KR" altLang="en-US" b="1" dirty="0"/>
              <a:t> </a:t>
            </a:r>
            <a:r>
              <a:rPr lang="ko-KR" altLang="en-US" dirty="0"/>
              <a:t>사용자의 </a:t>
            </a:r>
            <a:r>
              <a:rPr lang="en-US" altLang="ko-KR" dirty="0"/>
              <a:t>UI </a:t>
            </a:r>
            <a:r>
              <a:rPr lang="ko-KR" altLang="en-US" dirty="0"/>
              <a:t>커스터마이즈 기능 강화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카메라 앱에 적용</a:t>
            </a:r>
            <a:r>
              <a:rPr lang="en-US" altLang="ko-KR" dirty="0"/>
              <a:t>, </a:t>
            </a:r>
            <a:r>
              <a:rPr lang="ko-KR" altLang="en-US" dirty="0" err="1"/>
              <a:t>제한없는</a:t>
            </a:r>
            <a:r>
              <a:rPr lang="ko-KR" altLang="en-US" dirty="0"/>
              <a:t> </a:t>
            </a:r>
            <a:r>
              <a:rPr lang="en-US" altLang="ko-KR" dirty="0"/>
              <a:t>4K </a:t>
            </a:r>
            <a:r>
              <a:rPr lang="ko-KR" altLang="en-US" dirty="0"/>
              <a:t>영상 촬영</a:t>
            </a:r>
            <a:r>
              <a:rPr lang="en-US" altLang="ko-KR" dirty="0"/>
              <a:t>, Privacy Dashboard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상단 바에서 센서 해제</a:t>
            </a:r>
            <a:r>
              <a:rPr lang="en-US" altLang="ko-KR" dirty="0"/>
              <a:t>, </a:t>
            </a:r>
            <a:r>
              <a:rPr lang="ko-KR" altLang="en-US" dirty="0"/>
              <a:t>위치 권한을 대략적 위치만 허용 기능</a:t>
            </a:r>
            <a:r>
              <a:rPr lang="en-US" altLang="ko-KR" dirty="0"/>
              <a:t>, </a:t>
            </a:r>
            <a:r>
              <a:rPr lang="ko-KR" altLang="en-US" dirty="0"/>
              <a:t>와이파이 보안 강화 등을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96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안드로이드의</a:t>
            </a:r>
            <a:r>
              <a:rPr lang="ko-KR" altLang="en-US" dirty="0"/>
              <a:t> 핵심 </a:t>
            </a:r>
            <a:r>
              <a:rPr lang="ko-KR" altLang="en-US" dirty="0" err="1"/>
              <a:t>커널</a:t>
            </a:r>
            <a:r>
              <a:rPr lang="en-US" altLang="ko-KR" dirty="0"/>
              <a:t>(Kernel)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로 구성되어 있음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애플리케이션 개발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에서 많은 라이브러리를 포함하고 있어 개발이 용이함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오픈 소스를 지향함 </a:t>
            </a:r>
            <a:br>
              <a:rPr lang="en-US" altLang="ko-KR" dirty="0"/>
            </a:br>
            <a:r>
              <a:rPr lang="ko-KR" altLang="en-US" dirty="0"/>
              <a:t>→ 운영체제부터 관련 문서</a:t>
            </a:r>
            <a:r>
              <a:rPr lang="en-US" altLang="ko-KR" dirty="0"/>
              <a:t>, </a:t>
            </a:r>
            <a:r>
              <a:rPr lang="ko-KR" altLang="en-US" dirty="0"/>
              <a:t>개발 도구 등 거의 모든 것을</a:t>
            </a:r>
            <a:r>
              <a:rPr lang="en-US" altLang="ko-KR" dirty="0"/>
              <a:t> </a:t>
            </a:r>
            <a:r>
              <a:rPr lang="ko-KR" altLang="en-US" dirty="0"/>
              <a:t>무료로 사용 가능함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지속적이고 빠른 업그레이드를 제공함</a:t>
            </a:r>
          </a:p>
          <a:p>
            <a:pPr marL="639762" lvl="1" indent="-457200">
              <a:buFont typeface="+mj-ea"/>
              <a:buAutoNum type="circleNumDbPlain"/>
            </a:pPr>
            <a:endParaRPr lang="en-US" altLang="ko-KR" dirty="0"/>
          </a:p>
          <a:p>
            <a:endParaRPr lang="ko-KR" altLang="en-US" sz="16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9EF84-E41C-489E-995E-A2350B85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1" y="3815537"/>
            <a:ext cx="4230417" cy="2956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0" y="1790479"/>
            <a:ext cx="5525520" cy="4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0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b="1" dirty="0"/>
              <a:t>응용 프로그램</a:t>
            </a:r>
            <a:r>
              <a:rPr lang="en-US" altLang="ko-KR" b="1" dirty="0"/>
              <a:t>(Applications)</a:t>
            </a:r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스마트폰에서</a:t>
            </a:r>
            <a:r>
              <a:rPr lang="ko-KR" altLang="en-US" sz="1600" dirty="0"/>
              <a:t> 사용할 수 있는 일반적인 응용 프로그램</a:t>
            </a:r>
          </a:p>
          <a:p>
            <a:pPr lvl="2"/>
            <a:r>
              <a:rPr lang="ko-KR" altLang="en-US" sz="1600" dirty="0"/>
              <a:t>웹 브라우저</a:t>
            </a:r>
            <a:r>
              <a:rPr lang="en-US" altLang="ko-KR" sz="1600" dirty="0"/>
              <a:t>, </a:t>
            </a:r>
            <a:r>
              <a:rPr lang="ko-KR" altLang="en-US" sz="1600" dirty="0"/>
              <a:t>달력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구글맵</a:t>
            </a:r>
            <a:r>
              <a:rPr lang="en-US" altLang="ko-KR" sz="1600" dirty="0"/>
              <a:t>, </a:t>
            </a:r>
            <a:r>
              <a:rPr lang="ko-KR" altLang="en-US" sz="1600" dirty="0"/>
              <a:t>연락처</a:t>
            </a:r>
            <a:r>
              <a:rPr lang="en-US" altLang="ko-KR" sz="1600" dirty="0"/>
              <a:t>, </a:t>
            </a:r>
            <a:r>
              <a:rPr lang="ko-KR" altLang="en-US" sz="1600" dirty="0"/>
              <a:t>게임 등 사용자 입장에서 가장 많이 사용함</a:t>
            </a:r>
          </a:p>
          <a:p>
            <a:pPr lvl="2"/>
            <a:r>
              <a:rPr lang="en-US" altLang="ko-KR" sz="1600" dirty="0"/>
              <a:t>Java</a:t>
            </a:r>
            <a:r>
              <a:rPr lang="ko-KR" altLang="en-US" sz="1600" dirty="0"/>
              <a:t>로 작성됨</a:t>
            </a:r>
          </a:p>
          <a:p>
            <a:endParaRPr lang="ko-KR" altLang="en-US" dirty="0"/>
          </a:p>
          <a:p>
            <a:pPr marL="609600" lvl="1" indent="-342900">
              <a:buFont typeface="+mj-ea"/>
              <a:buAutoNum type="circleNumDbPlain" startAt="2"/>
            </a:pPr>
            <a:r>
              <a:rPr lang="ko-KR" altLang="en-US" b="1" dirty="0"/>
              <a:t>응용 프로그램 프레임워크</a:t>
            </a:r>
            <a:r>
              <a:rPr lang="en-US" altLang="ko-KR" b="1" dirty="0"/>
              <a:t>(Application Framework)</a:t>
            </a:r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</a:t>
            </a:r>
            <a:r>
              <a:rPr lang="en-US" altLang="ko-KR" sz="1600" dirty="0"/>
              <a:t>API</a:t>
            </a:r>
            <a:r>
              <a:rPr lang="ko-KR" altLang="en-US" sz="1600" dirty="0"/>
              <a:t>가 존재하는 곳</a:t>
            </a:r>
          </a:p>
          <a:p>
            <a:pPr lvl="2"/>
            <a:r>
              <a:rPr lang="ko-KR" altLang="en-US" sz="1600" dirty="0" err="1"/>
              <a:t>안드로이드폰</a:t>
            </a:r>
            <a:r>
              <a:rPr lang="ko-KR" altLang="en-US" sz="1600" dirty="0"/>
              <a:t> 하드웨어에 접근할 때 </a:t>
            </a:r>
            <a:r>
              <a:rPr lang="en-US" altLang="ko-KR" sz="1600" dirty="0"/>
              <a:t>API</a:t>
            </a:r>
            <a:r>
              <a:rPr lang="ko-KR" altLang="en-US" sz="1600" dirty="0"/>
              <a:t>를 통해서만 가능함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77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런타임</a:t>
            </a:r>
            <a:r>
              <a:rPr lang="en-US" altLang="ko-KR" b="1" dirty="0"/>
              <a:t>(Android Runtime)</a:t>
            </a:r>
          </a:p>
          <a:p>
            <a:pPr lvl="2"/>
            <a:r>
              <a:rPr lang="en-US" altLang="ko-KR" sz="1600" dirty="0"/>
              <a:t>Java </a:t>
            </a:r>
            <a:r>
              <a:rPr lang="ko-KR" altLang="en-US" sz="1600" dirty="0"/>
              <a:t>코어 라이브러리와 </a:t>
            </a:r>
            <a:r>
              <a:rPr lang="ko-KR" altLang="en-US" sz="1600" dirty="0" err="1"/>
              <a:t>달빅</a:t>
            </a:r>
            <a:r>
              <a:rPr lang="ko-KR" altLang="en-US" sz="1600" dirty="0"/>
              <a:t> 가상 머신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Dalvik</a:t>
            </a:r>
            <a:r>
              <a:rPr lang="en-US" altLang="ko-KR" sz="1600" dirty="0"/>
              <a:t> Virtual Machine)</a:t>
            </a:r>
            <a:r>
              <a:rPr lang="ko-KR" altLang="en-US" sz="1600" dirty="0"/>
              <a:t> 또는 아트 런타임</a:t>
            </a:r>
            <a:r>
              <a:rPr lang="en-US" altLang="ko-KR" sz="1600" dirty="0"/>
              <a:t>(ART Runtime)</a:t>
            </a:r>
            <a:r>
              <a:rPr lang="ko-KR" altLang="en-US" sz="1600" dirty="0"/>
              <a:t>으로 구성됨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안드로이드는</a:t>
            </a:r>
            <a:r>
              <a:rPr lang="ko-KR" altLang="en-US" sz="1600" dirty="0"/>
              <a:t> </a:t>
            </a:r>
            <a:r>
              <a:rPr lang="en-US" altLang="ko-KR" sz="1600" dirty="0"/>
              <a:t>Java </a:t>
            </a:r>
            <a:r>
              <a:rPr lang="ko-KR" altLang="en-US" sz="1600" dirty="0"/>
              <a:t>문법으로 프로그래밍하지만 </a:t>
            </a:r>
            <a:r>
              <a:rPr lang="en-US" altLang="ko-KR" sz="1600" dirty="0"/>
              <a:t>Java </a:t>
            </a:r>
            <a:r>
              <a:rPr lang="ko-KR" altLang="en-US" sz="1600" dirty="0"/>
              <a:t>가상 </a:t>
            </a:r>
            <a:r>
              <a:rPr lang="ko-KR" altLang="en-US" sz="1600" dirty="0" err="1"/>
              <a:t>머신을</a:t>
            </a:r>
            <a:r>
              <a:rPr lang="ko-KR" altLang="en-US" sz="1600" dirty="0"/>
              <a:t> 사용하지 않고 이곳의 </a:t>
            </a:r>
            <a:r>
              <a:rPr lang="ko-KR" altLang="en-US" sz="1600" dirty="0" err="1"/>
              <a:t>달빅</a:t>
            </a:r>
            <a:r>
              <a:rPr lang="ko-KR" altLang="en-US" sz="1600" dirty="0"/>
              <a:t> 가상 </a:t>
            </a:r>
            <a:r>
              <a:rPr lang="ko-KR" altLang="en-US" sz="1600" dirty="0" err="1"/>
              <a:t>머신이나</a:t>
            </a:r>
            <a:r>
              <a:rPr lang="ko-KR" altLang="en-US" sz="1600" dirty="0"/>
              <a:t> 아트런타임을 사용함</a:t>
            </a:r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/>
              <a:t>라이브러리</a:t>
            </a:r>
            <a:r>
              <a:rPr lang="en-US" altLang="ko-KR" b="1" dirty="0"/>
              <a:t>(Libraries)</a:t>
            </a:r>
          </a:p>
          <a:p>
            <a:pPr lvl="2"/>
            <a:r>
              <a:rPr lang="ko-KR" altLang="en-US" sz="1600" dirty="0" err="1"/>
              <a:t>안드로이드에서</a:t>
            </a:r>
            <a:r>
              <a:rPr lang="ko-KR" altLang="en-US" sz="1600" dirty="0"/>
              <a:t> 사용되는 여러 시스템 라이브러리는 시스템 접근 때문에 </a:t>
            </a:r>
            <a:r>
              <a:rPr lang="en-US" altLang="ko-KR" sz="1600" dirty="0"/>
              <a:t>Java</a:t>
            </a:r>
            <a:r>
              <a:rPr lang="ko-KR" altLang="en-US" sz="1600" dirty="0"/>
              <a:t>가 아닌 </a:t>
            </a:r>
            <a:r>
              <a:rPr lang="en-US" altLang="ko-KR" sz="1600" dirty="0"/>
              <a:t>C</a:t>
            </a:r>
            <a:r>
              <a:rPr lang="ko-KR" altLang="en-US" sz="1600" dirty="0"/>
              <a:t>로 작성 성능이 뛰어나며 세밀한 조작 가능함</a:t>
            </a:r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리눅스</a:t>
            </a:r>
            <a:r>
              <a:rPr lang="ko-KR" altLang="en-US" b="1" dirty="0"/>
              <a:t> </a:t>
            </a:r>
            <a:r>
              <a:rPr lang="ko-KR" altLang="en-US" b="1" dirty="0" err="1"/>
              <a:t>커널</a:t>
            </a:r>
            <a:r>
              <a:rPr lang="en-US" altLang="ko-KR" b="1" dirty="0"/>
              <a:t>(Linux Kernel)</a:t>
            </a:r>
          </a:p>
          <a:p>
            <a:pPr lvl="2"/>
            <a:r>
              <a:rPr lang="ko-KR" altLang="en-US" sz="1600" dirty="0"/>
              <a:t>하드웨어의 운영과 관련된 </a:t>
            </a:r>
            <a:r>
              <a:rPr lang="ko-KR" altLang="en-US" sz="1600" dirty="0" err="1"/>
              <a:t>저수준의</a:t>
            </a:r>
            <a:r>
              <a:rPr lang="ko-KR" altLang="en-US" sz="1600" dirty="0"/>
              <a:t> 관리 기능이 들어있음</a:t>
            </a:r>
          </a:p>
          <a:p>
            <a:pPr lvl="3"/>
            <a:r>
              <a:rPr lang="ko-KR" altLang="en-US" sz="1600" dirty="0"/>
              <a:t>메모리 관리</a:t>
            </a:r>
            <a:r>
              <a:rPr lang="en-US" altLang="ko-KR" sz="1600" dirty="0"/>
              <a:t>, </a:t>
            </a:r>
            <a:r>
              <a:rPr lang="ko-KR" altLang="en-US" sz="1600" dirty="0"/>
              <a:t>디바이스 드라이버</a:t>
            </a:r>
            <a:r>
              <a:rPr lang="en-US" altLang="ko-KR" sz="1600" dirty="0"/>
              <a:t>, </a:t>
            </a:r>
            <a:r>
              <a:rPr lang="ko-KR" altLang="en-US" sz="1600" dirty="0"/>
              <a:t>보안 등 </a:t>
            </a:r>
            <a:endParaRPr lang="en-US" altLang="ko-KR" sz="1600" dirty="0"/>
          </a:p>
          <a:p>
            <a:pPr lvl="2"/>
            <a:r>
              <a:rPr lang="ko-KR" altLang="en-US" sz="1600" dirty="0"/>
              <a:t>많은 </a:t>
            </a:r>
            <a:r>
              <a:rPr lang="ko-KR" altLang="en-US" sz="1600" dirty="0" err="1"/>
              <a:t>스마트폰</a:t>
            </a:r>
            <a:r>
              <a:rPr lang="ko-KR" altLang="en-US" sz="1600" dirty="0"/>
              <a:t> 장치를 지원함</a:t>
            </a:r>
            <a:endParaRPr lang="en-US" altLang="ko-KR" sz="1600" dirty="0"/>
          </a:p>
          <a:p>
            <a:pPr lvl="3"/>
            <a:r>
              <a:rPr lang="ko-KR" altLang="en-US" sz="1600" dirty="0"/>
              <a:t>카메라</a:t>
            </a:r>
            <a:r>
              <a:rPr lang="en-US" altLang="ko-KR" sz="1600" dirty="0"/>
              <a:t>, </a:t>
            </a:r>
            <a:r>
              <a:rPr lang="ko-KR" altLang="en-US" sz="1600" dirty="0"/>
              <a:t>터치스크린</a:t>
            </a:r>
            <a:r>
              <a:rPr lang="en-US" altLang="ko-KR" sz="1600" dirty="0"/>
              <a:t>, GPS, </a:t>
            </a:r>
            <a:r>
              <a:rPr lang="ko-KR" altLang="en-US" sz="1600" dirty="0" err="1"/>
              <a:t>자이로스코프</a:t>
            </a:r>
            <a:r>
              <a:rPr lang="ko-KR" altLang="en-US" sz="1600" dirty="0"/>
              <a:t> 등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30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34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  <a:p>
            <a:pPr lvl="1"/>
            <a:r>
              <a:rPr lang="en-US" altLang="ko-KR" dirty="0"/>
              <a:t>Windows, Linux, Mac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개발 환경이 가장 보편적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개발 환경을 구축하면 가상의 </a:t>
            </a:r>
            <a:r>
              <a:rPr lang="ko-KR" altLang="en-US" dirty="0" err="1"/>
              <a:t>안드로이드</a:t>
            </a:r>
            <a:r>
              <a:rPr lang="ko-KR" altLang="en-US" dirty="0"/>
              <a:t> 장치인 </a:t>
            </a:r>
            <a:r>
              <a:rPr lang="en-US" altLang="ko-KR" dirty="0"/>
              <a:t>AVD(Android Virtual Device)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 없이도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장비가 있는 것처럼 작업 가능</a:t>
            </a:r>
          </a:p>
          <a:p>
            <a:pPr lvl="1"/>
            <a:r>
              <a:rPr lang="en-US" altLang="ko-KR" dirty="0"/>
              <a:t>Android Studio 4.1 </a:t>
            </a:r>
            <a:r>
              <a:rPr lang="ko-KR" altLang="en-US" dirty="0"/>
              <a:t>버전은 </a:t>
            </a:r>
            <a:r>
              <a:rPr lang="en-US" altLang="ko-KR" dirty="0"/>
              <a:t>Windows </a:t>
            </a:r>
            <a:r>
              <a:rPr lang="ko-KR" altLang="en-US" dirty="0"/>
              <a:t>운영체제의 </a:t>
            </a:r>
            <a:r>
              <a:rPr lang="en-US" altLang="ko-KR" dirty="0"/>
              <a:t>64bit</a:t>
            </a:r>
            <a:r>
              <a:rPr lang="ko-KR" altLang="en-US" dirty="0"/>
              <a:t>만 설치할 수 있으며 </a:t>
            </a:r>
            <a:r>
              <a:rPr lang="en-US" altLang="ko-KR" dirty="0"/>
              <a:t>32bit Windows</a:t>
            </a:r>
            <a:r>
              <a:rPr lang="ko-KR" altLang="en-US" dirty="0"/>
              <a:t>는 지원하지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828" y="5696978"/>
            <a:ext cx="8357708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 구성이 완료되면 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실행해서 코딩과 수정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(a)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통해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앱을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개발</a:t>
            </a:r>
            <a:endParaRPr lang="en-US" altLang="ko-KR" sz="1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코딩된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결과는 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AVD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(b)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하고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개발자는 그 결과를 확인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(c)</a:t>
            </a:r>
            <a:endParaRPr lang="ko-KR" altLang="en-US" sz="1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6" y="1443955"/>
            <a:ext cx="7177008" cy="379395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697AE3-D471-4EB5-B373-7819F891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5" y="1128408"/>
            <a:ext cx="6702368" cy="531971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</p:spTree>
    <p:extLst>
      <p:ext uri="{BB962C8B-B14F-4D97-AF65-F5344CB8AC3E}">
        <p14:creationId xmlns:p14="http://schemas.microsoft.com/office/powerpoint/2010/main" val="242103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5901027-C3DF-405D-A97E-13FE119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9" y="1517514"/>
            <a:ext cx="6967281" cy="434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안드로이드의 개념과 특징을 이해한다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안드로이드 개발 환경을 설치한다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28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04AC8-3AC5-4896-8C05-8A76C715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089420"/>
            <a:ext cx="76676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endParaRPr lang="en-US" altLang="ko-KR" dirty="0"/>
          </a:p>
          <a:p>
            <a:pPr lvl="1"/>
            <a:r>
              <a:rPr lang="en-US" altLang="ko-KR" dirty="0"/>
              <a:t>(1-1) [</a:t>
            </a:r>
            <a:r>
              <a:rPr lang="ko-KR" altLang="en-US" dirty="0"/>
              <a:t>제어판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장치 사양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부분에서 프로세서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설치된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RAM,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시스템 종류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51FBFA-5776-461D-AC03-91C01B64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74" y="2409788"/>
            <a:ext cx="4415851" cy="43412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(2_</a:t>
            </a:r>
            <a:r>
              <a:rPr lang="ko-KR" altLang="en-US" u="sng" dirty="0">
                <a:solidFill>
                  <a:srgbClr val="525EC3"/>
                </a:solidFill>
              </a:rPr>
              <a:t>인텔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(2-1) </a:t>
            </a:r>
            <a:r>
              <a:rPr lang="en-US" altLang="ko-KR" dirty="0">
                <a:hlinkClick r:id="rId2"/>
              </a:rPr>
              <a:t>https://github.com/intel/haxm/releases/</a:t>
            </a:r>
            <a:r>
              <a:rPr lang="ko-KR" altLang="en-US" dirty="0"/>
              <a:t>에 접속 </a:t>
            </a: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최신 버전의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Intel HAXM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압축 파일 다운로드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(2-2) </a:t>
            </a:r>
            <a:r>
              <a:rPr lang="ko-KR" altLang="en-US" dirty="0"/>
              <a:t>다운로드한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 풀기</a:t>
            </a:r>
          </a:p>
          <a:p>
            <a:pPr lvl="2"/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haxm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버전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-setup.exe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파일 실행 후 설치  진행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초기 화면에서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&lt;Next&gt;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&lt;Install&gt;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(2-3) </a:t>
            </a:r>
            <a:r>
              <a:rPr lang="ko-KR" altLang="en-US" dirty="0"/>
              <a:t>설치가 완료되면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설치 종료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F119F9-49D0-44D8-8EE7-E6CE1A7C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38" y="3861881"/>
            <a:ext cx="3312724" cy="28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(3_AMD</a:t>
            </a:r>
            <a:r>
              <a:rPr lang="ko-KR" altLang="en-US" u="sng" dirty="0">
                <a:solidFill>
                  <a:srgbClr val="525EC3"/>
                </a:solidFill>
              </a:rPr>
              <a:t>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(3-1) &lt;</a:t>
            </a:r>
            <a:r>
              <a:rPr lang="ko-KR" altLang="en-US" dirty="0"/>
              <a:t>윈도우 키</a:t>
            </a:r>
            <a:r>
              <a:rPr lang="en-US" altLang="ko-KR" dirty="0"/>
              <a:t>&gt;+&lt;S&gt; </a:t>
            </a:r>
            <a:r>
              <a:rPr lang="ko-KR" altLang="en-US" dirty="0"/>
              <a:t>를 누른 후 “</a:t>
            </a:r>
            <a:r>
              <a:rPr lang="en-US" altLang="ko-KR" dirty="0"/>
              <a:t>Windows </a:t>
            </a:r>
            <a:r>
              <a:rPr lang="ko-KR" altLang="en-US" dirty="0" err="1"/>
              <a:t>기능”을</a:t>
            </a:r>
            <a:r>
              <a:rPr lang="ko-KR" altLang="en-US" dirty="0"/>
              <a:t> 입력해서 </a:t>
            </a:r>
            <a:r>
              <a:rPr lang="en-US" altLang="ko-KR" dirty="0"/>
              <a:t>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(3-2) 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/>
              <a:t>[Hyper-V], [Windows </a:t>
            </a:r>
            <a:r>
              <a:rPr lang="ko-KR" altLang="en-US" dirty="0" err="1"/>
              <a:t>샌드박스</a:t>
            </a:r>
            <a:r>
              <a:rPr lang="en-US" altLang="ko-KR" dirty="0"/>
              <a:t>], [Windows </a:t>
            </a:r>
            <a:r>
              <a:rPr lang="ko-KR" altLang="en-US" dirty="0" err="1"/>
              <a:t>하이퍼바이저</a:t>
            </a:r>
            <a:r>
              <a:rPr lang="ko-KR" altLang="en-US" dirty="0"/>
              <a:t> 플랫폼</a:t>
            </a:r>
            <a:r>
              <a:rPr lang="en-US" altLang="ko-KR" dirty="0"/>
              <a:t>]</a:t>
            </a:r>
            <a:r>
              <a:rPr lang="ko-KR" altLang="en-US" dirty="0"/>
              <a:t>이 모두 꺼져 있어야 하는데</a:t>
            </a:r>
            <a:r>
              <a:rPr lang="en-US" altLang="ko-KR" dirty="0"/>
              <a:t>, </a:t>
            </a:r>
            <a:r>
              <a:rPr lang="ko-KR" altLang="en-US" dirty="0"/>
              <a:t>만약 켜져 있다면 끄고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E030B-846A-46D9-9D50-6FEA380B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3113459"/>
            <a:ext cx="3162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(3_AMD</a:t>
            </a:r>
            <a:r>
              <a:rPr lang="ko-KR" altLang="en-US" u="sng" dirty="0">
                <a:solidFill>
                  <a:srgbClr val="525EC3"/>
                </a:solidFill>
              </a:rPr>
              <a:t>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(3-3) https://github.com/google/android-emulator-hypervisor-driverfor-amd-processors/releases/</a:t>
            </a:r>
            <a:r>
              <a:rPr lang="ko-KR" altLang="en-US" dirty="0"/>
              <a:t>에 접속 </a:t>
            </a:r>
            <a:br>
              <a:rPr lang="en-US" altLang="ko-KR" dirty="0"/>
            </a:br>
            <a:r>
              <a:rPr lang="ko-KR" altLang="en-US" dirty="0"/>
              <a:t>→ 최신 버전의 </a:t>
            </a:r>
            <a:r>
              <a:rPr lang="en-US" altLang="ko-KR" dirty="0"/>
              <a:t>[Android Emulator Hypervisor Driver for AMD Processors]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gvm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.zip)</a:t>
            </a:r>
            <a:r>
              <a:rPr lang="ko-KR" altLang="en-US" dirty="0"/>
              <a:t> 다운로드</a:t>
            </a:r>
            <a:endParaRPr lang="en-US" altLang="ko-KR" dirty="0"/>
          </a:p>
          <a:p>
            <a:pPr lvl="1"/>
            <a:r>
              <a:rPr lang="en-US" altLang="ko-KR" dirty="0"/>
              <a:t>(3-4) </a:t>
            </a:r>
            <a:r>
              <a:rPr lang="ko-KR" altLang="en-US" dirty="0"/>
              <a:t>다운로드한 </a:t>
            </a:r>
            <a:r>
              <a:rPr lang="en-US" altLang="ko-KR" dirty="0" err="1"/>
              <a:t>gvm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압축을 풀고</a:t>
            </a:r>
            <a:r>
              <a:rPr lang="en-US" altLang="ko-KR" dirty="0"/>
              <a:t>, </a:t>
            </a:r>
            <a:r>
              <a:rPr lang="ko-KR" altLang="en-US" dirty="0"/>
              <a:t>압축을 푼 폴더의 </a:t>
            </a:r>
            <a:r>
              <a:rPr lang="en-US" altLang="ko-KR" dirty="0"/>
              <a:t>silent_install.bat </a:t>
            </a:r>
            <a:r>
              <a:rPr lang="ko-KR" altLang="en-US" dirty="0"/>
              <a:t>파일을 실행하여 설치를 진행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3A8EB-6D88-49FC-AFC1-E3285216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3429000"/>
            <a:ext cx="5495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1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Android Studio Bumblebee (2021.1.1)</a:t>
            </a:r>
            <a:r>
              <a:rPr lang="ko-KR" altLang="en-US" dirty="0"/>
              <a:t>를 다운로드하고 적당한 폴더에 압축을 품</a:t>
            </a:r>
            <a:endParaRPr lang="en-US" altLang="ko-KR" dirty="0"/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2"/>
              </a:rPr>
              <a:t>https://developer.android.com/studio/archive.html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접속 </a:t>
            </a: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상단 오른쪽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‘English’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&lt;I AGREE TO THE TERMS&gt;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Android Studio Bumblebee (2021.1.1)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버전의 파일 다운로드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</p:spTree>
    <p:extLst>
      <p:ext uri="{BB962C8B-B14F-4D97-AF65-F5344CB8AC3E}">
        <p14:creationId xmlns:p14="http://schemas.microsoft.com/office/powerpoint/2010/main" val="944670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3E050-21F8-4C88-A9C6-3B86C86F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93" y="1174155"/>
            <a:ext cx="6149613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0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Android Studio Bumblebee (2021.1.1) </a:t>
            </a:r>
            <a:r>
              <a:rPr lang="ko-KR" altLang="en-US" dirty="0"/>
              <a:t>확인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327B3-51D6-40D1-A5F3-05C80B14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357437"/>
            <a:ext cx="52578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다운로드 한 </a:t>
            </a:r>
            <a:r>
              <a:rPr lang="en-US" altLang="ko-KR" dirty="0"/>
              <a:t>Android Studio Bumblebee (2021.1.1) </a:t>
            </a:r>
            <a:r>
              <a:rPr lang="ko-KR" altLang="en-US" dirty="0"/>
              <a:t>실행</a:t>
            </a:r>
            <a:br>
              <a:rPr lang="ko-KR" altLang="en-US" dirty="0"/>
            </a:br>
            <a:r>
              <a:rPr lang="ko-KR" altLang="en-US" dirty="0"/>
              <a:t>    </a:t>
            </a:r>
            <a:r>
              <a:rPr lang="en-US" altLang="ko-KR" dirty="0"/>
              <a:t>(android-studio-2021.1.1.OO-windows.exe)</a:t>
            </a:r>
          </a:p>
          <a:p>
            <a:pPr lvl="2"/>
            <a:r>
              <a:rPr lang="ko-KR" altLang="en-US" sz="1600" dirty="0"/>
              <a:t>초기화면에서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554" y="2699791"/>
            <a:ext cx="3982892" cy="33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(2) ‘Android Virtual Devices’</a:t>
            </a:r>
            <a:r>
              <a:rPr lang="ko-KR" altLang="en-US" dirty="0"/>
              <a:t>의 체크 끄기 </a:t>
            </a:r>
            <a:r>
              <a:rPr lang="en-US" altLang="ko-KR" dirty="0"/>
              <a:t>- &lt;Next&gt;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61" y="2342830"/>
            <a:ext cx="4341479" cy="28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4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(3) Android Studio</a:t>
            </a:r>
            <a:r>
              <a:rPr lang="ko-KR" altLang="en-US" dirty="0"/>
              <a:t>가 설치될 폴더 선택</a:t>
            </a:r>
            <a:endParaRPr lang="en-US" altLang="ko-KR" dirty="0"/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기본값으로 두고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&lt;Next&gt;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10" y="2416607"/>
            <a:ext cx="3929181" cy="3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시작 메뉴 폴더 생성 화면에서도</a:t>
            </a:r>
            <a:r>
              <a:rPr lang="en-US" altLang="ko-KR" dirty="0"/>
              <a:t> </a:t>
            </a:r>
            <a:r>
              <a:rPr lang="ko-KR" altLang="en-US" dirty="0"/>
              <a:t>기본값으로 두고 </a:t>
            </a:r>
            <a:r>
              <a:rPr lang="en-US" altLang="ko-KR" dirty="0"/>
              <a:t>&lt;Install&gt;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lvl="1"/>
            <a:r>
              <a:rPr lang="en-US" altLang="ko-KR" dirty="0"/>
              <a:t>(5) Android Studio </a:t>
            </a:r>
            <a:r>
              <a:rPr lang="ko-KR" altLang="en-US" dirty="0"/>
              <a:t>설치 진행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sym typeface="Wingdings" pitchFamily="2" charset="2"/>
              </a:rPr>
              <a:t>→</a:t>
            </a:r>
            <a:r>
              <a:rPr lang="en-US" altLang="ko-KR" dirty="0">
                <a:sym typeface="Wingdings" pitchFamily="2" charset="2"/>
              </a:rPr>
              <a:t> (6) </a:t>
            </a:r>
            <a:r>
              <a:rPr lang="ko-KR" altLang="en-US" dirty="0">
                <a:sym typeface="Wingdings" pitchFamily="2" charset="2"/>
              </a:rPr>
              <a:t>설치 완료되면 </a:t>
            </a:r>
            <a:r>
              <a:rPr lang="en-US" altLang="ko-KR" dirty="0">
                <a:sym typeface="Wingdings" pitchFamily="2" charset="2"/>
              </a:rPr>
              <a:t>&lt;Next&gt; </a:t>
            </a:r>
            <a:r>
              <a:rPr lang="ko-KR" altLang="en-US" dirty="0">
                <a:sym typeface="Wingdings" pitchFamily="2" charset="2"/>
              </a:rPr>
              <a:t>클릭 </a:t>
            </a:r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8" y="4698256"/>
            <a:ext cx="3788560" cy="2090076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2" y="2060763"/>
            <a:ext cx="3782501" cy="2051605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0" y="4698256"/>
            <a:ext cx="3888634" cy="20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설치 완료 화면 </a:t>
            </a:r>
            <a:r>
              <a:rPr lang="en-US" altLang="ko-KR" dirty="0"/>
              <a:t>: ‘Start Android Studio’</a:t>
            </a:r>
            <a:r>
              <a:rPr lang="ko-KR" altLang="en-US" dirty="0"/>
              <a:t>의 체크 해제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79" y="2243711"/>
            <a:ext cx="4598642" cy="27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(1) [Windows </a:t>
            </a:r>
            <a:r>
              <a:rPr lang="ko-KR" altLang="en-US" dirty="0"/>
              <a:t>시작</a:t>
            </a:r>
            <a:r>
              <a:rPr lang="en-US" altLang="ko-KR" dirty="0"/>
              <a:t>]-[Android Studio]</a:t>
            </a:r>
            <a:r>
              <a:rPr lang="ko-KR" altLang="en-US" dirty="0"/>
              <a:t>의 </a:t>
            </a:r>
            <a:r>
              <a:rPr lang="en-US" altLang="ko-KR" dirty="0"/>
              <a:t>Android Studio </a:t>
            </a:r>
            <a:r>
              <a:rPr lang="ko-KR" altLang="en-US" dirty="0"/>
              <a:t>실행</a:t>
            </a:r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Do not import settings’ </a:t>
            </a:r>
            <a:r>
              <a:rPr lang="ko-KR" altLang="en-US" sz="1600" dirty="0"/>
              <a:t>선택된 상태에서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로고 화면이 나옴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31335F-2E39-4E1F-A907-EA26FCF4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5" y="2369720"/>
            <a:ext cx="2373626" cy="1296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ECA0EE-6457-470F-A276-3E29A5278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5" y="4234896"/>
            <a:ext cx="3580073" cy="25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(3) [Android Studio Setup Wizard] </a:t>
            </a:r>
            <a:r>
              <a:rPr lang="ko-KR" altLang="en-US" dirty="0"/>
              <a:t>실행 </a:t>
            </a:r>
            <a:r>
              <a:rPr lang="en-US" altLang="ko-KR" dirty="0"/>
              <a:t>- &lt;Next&gt; </a:t>
            </a:r>
            <a:r>
              <a:rPr lang="ko-KR" altLang="en-US" dirty="0"/>
              <a:t>클릭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3E07F-18D3-44ED-8AF4-027161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8" y="2198856"/>
            <a:ext cx="5502164" cy="39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(4) [Install Type] : ‘Standard’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18EBD3-B63C-48FE-AEB0-A7876DE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277184"/>
            <a:ext cx="6353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1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(5) [Select UI Theme] : </a:t>
            </a:r>
            <a:r>
              <a:rPr lang="ko-KR" altLang="en-US" dirty="0"/>
              <a:t>무엇이든 선택 가능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D2646-A464-409A-AFA6-386675D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53" y="2159540"/>
            <a:ext cx="5599259" cy="39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(6) [Verify Settings]</a:t>
            </a:r>
            <a:r>
              <a:rPr lang="ko-KR" altLang="en-US" dirty="0"/>
              <a:t>에서 다운로드 크기를 확인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80F59B-5818-46F9-9DFA-3E437F21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35" y="2246177"/>
            <a:ext cx="5336330" cy="30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A32DFD-3BDE-42BF-B47B-0B0FEAD6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7" y="2374413"/>
            <a:ext cx="4136416" cy="184739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1" y="1196752"/>
            <a:ext cx="8507171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다운로드 및 설치 진행</a:t>
            </a:r>
          </a:p>
          <a:p>
            <a:pPr lvl="2"/>
            <a:r>
              <a:rPr lang="en-US" altLang="ko-KR" sz="1600" dirty="0"/>
              <a:t>[License Agreement] </a:t>
            </a:r>
            <a:r>
              <a:rPr lang="ko-KR" altLang="en-US" sz="1600" dirty="0"/>
              <a:t>창에서 각 항목을 선택하고 </a:t>
            </a:r>
            <a:r>
              <a:rPr lang="en-US" altLang="ko-KR" sz="1600" dirty="0"/>
              <a:t>&lt;Agree&gt;</a:t>
            </a:r>
            <a:r>
              <a:rPr lang="ko-KR" altLang="en-US" sz="1600" dirty="0"/>
              <a:t> 클릭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&lt;Finish&gt;</a:t>
            </a:r>
            <a:r>
              <a:rPr lang="ko-KR" altLang="en-US" sz="1600" dirty="0"/>
              <a:t>를 클릭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sz="1000" dirty="0"/>
          </a:p>
          <a:p>
            <a:pPr lvl="1"/>
            <a:r>
              <a:rPr lang="en-US" altLang="ko-KR" dirty="0"/>
              <a:t>(8) &lt;Finish&gt; </a:t>
            </a:r>
            <a:r>
              <a:rPr lang="ko-KR" altLang="en-US" dirty="0"/>
              <a:t>클릭해서 종료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6A1FF2F-E6AE-4908-961F-EADE33285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71" y="4637956"/>
            <a:ext cx="4149324" cy="20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(9) Android Studio </a:t>
            </a:r>
            <a:r>
              <a:rPr lang="ko-KR" altLang="en-US" dirty="0"/>
              <a:t>초기화면에서 </a:t>
            </a:r>
            <a:r>
              <a:rPr lang="en-US" altLang="ko-KR" dirty="0"/>
              <a:t>[Customize]</a:t>
            </a:r>
            <a:r>
              <a:rPr lang="ko-KR" altLang="en-US" dirty="0"/>
              <a:t>를 선택하고 </a:t>
            </a:r>
            <a:r>
              <a:rPr lang="en-US" altLang="ko-KR" dirty="0"/>
              <a:t>'All Settings'</a:t>
            </a:r>
            <a:r>
              <a:rPr lang="ko-KR" altLang="en-US" dirty="0"/>
              <a:t>를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ABFB2-E838-4BEB-8F19-15D5954B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25" y="2230904"/>
            <a:ext cx="4735749" cy="38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2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자동 업데이트 기능 끄기</a:t>
            </a:r>
          </a:p>
          <a:p>
            <a:pPr lvl="2"/>
            <a:r>
              <a:rPr lang="en-US" altLang="ko-KR" sz="1600" dirty="0"/>
              <a:t>1. </a:t>
            </a:r>
            <a:r>
              <a:rPr lang="ko-KR" altLang="en-US" sz="1600" dirty="0"/>
              <a:t>왼쪽의</a:t>
            </a:r>
            <a:r>
              <a:rPr lang="en-US" altLang="ko-KR" sz="1600" dirty="0"/>
              <a:t> [Appearance &amp; Behavior]-[System Settings]-[Updates] </a:t>
            </a:r>
            <a:r>
              <a:rPr lang="ko-KR" altLang="en-US" sz="1600" dirty="0"/>
              <a:t>선택</a:t>
            </a:r>
          </a:p>
          <a:p>
            <a:pPr lvl="2"/>
            <a:r>
              <a:rPr lang="en-US" altLang="ko-KR" sz="1600" dirty="0"/>
              <a:t>2. </a:t>
            </a:r>
            <a:r>
              <a:rPr lang="ko-KR" altLang="en-US" sz="1600" dirty="0"/>
              <a:t>오른쪽의</a:t>
            </a:r>
            <a:r>
              <a:rPr lang="en-US" altLang="ko-KR" sz="1600" dirty="0"/>
              <a:t> </a:t>
            </a:r>
            <a:r>
              <a:rPr lang="ko-KR" altLang="en-US" sz="1600" dirty="0"/>
              <a:t>업데이트와 관련된 체크박스 끄기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91A3A-BCEF-4C59-83CC-59C8BE2D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59" y="2743200"/>
            <a:ext cx="6166081" cy="36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6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 err="1"/>
              <a:t>코딩할</a:t>
            </a:r>
            <a:r>
              <a:rPr lang="ko-KR" altLang="en-US" dirty="0"/>
              <a:t> 소스의 행 번호가 보이도록 설정</a:t>
            </a:r>
          </a:p>
          <a:p>
            <a:pPr lvl="2"/>
            <a:r>
              <a:rPr lang="en-US" altLang="ko-KR" sz="1600" dirty="0"/>
              <a:t>1. </a:t>
            </a:r>
            <a:r>
              <a:rPr lang="ko-KR" altLang="en-US" sz="1600" dirty="0"/>
              <a:t>왼쪽의</a:t>
            </a:r>
            <a:r>
              <a:rPr lang="en-US" altLang="ko-KR" sz="1600" dirty="0"/>
              <a:t> [Editor]-[General]-[Appearance]</a:t>
            </a:r>
            <a:r>
              <a:rPr lang="ko-KR" altLang="en-US" sz="1600" dirty="0"/>
              <a:t>를 선택</a:t>
            </a:r>
          </a:p>
          <a:p>
            <a:pPr lvl="2"/>
            <a:r>
              <a:rPr lang="en-US" altLang="ko-KR" sz="1600" dirty="0"/>
              <a:t>2. </a:t>
            </a:r>
            <a:r>
              <a:rPr lang="ko-KR" altLang="en-US" sz="1600" dirty="0"/>
              <a:t>오른쪽의</a:t>
            </a:r>
            <a:r>
              <a:rPr lang="en-US" altLang="ko-KR" sz="1600" dirty="0"/>
              <a:t> ‘Show line numbers’</a:t>
            </a:r>
            <a:r>
              <a:rPr lang="ko-KR" altLang="en-US" sz="1600" dirty="0"/>
              <a:t>에 체크</a:t>
            </a:r>
            <a:br>
              <a:rPr lang="ko-KR" altLang="en-US" sz="1600" dirty="0"/>
            </a:br>
            <a:r>
              <a:rPr lang="ko-KR" altLang="en-US" sz="1600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8A744-74B2-4264-AF9C-929E3C8B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82" y="2718961"/>
            <a:ext cx="5209635" cy="39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초기화면에서 왼쪽 </a:t>
            </a:r>
            <a:r>
              <a:rPr lang="en-US" altLang="ko-KR" dirty="0"/>
              <a:t>[Project]</a:t>
            </a:r>
            <a:r>
              <a:rPr lang="ko-KR" altLang="en-US" dirty="0"/>
              <a:t>를 선택 →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오른쪽 아래 </a:t>
            </a:r>
            <a:r>
              <a:rPr lang="en-US" altLang="ko-KR" dirty="0"/>
              <a:t>＇More Actions</a:t>
            </a:r>
            <a:r>
              <a:rPr lang="ko-KR" altLang="en-US" dirty="0"/>
              <a:t>를 클릭 → </a:t>
            </a:r>
            <a:r>
              <a:rPr lang="en-US" altLang="ko-KR" dirty="0"/>
              <a:t>[SDK Manager]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8DDDD7-A341-403F-BFB5-20395540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31" y="2398198"/>
            <a:ext cx="6250537" cy="2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94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오른쪽 아래 ‘</a:t>
            </a:r>
            <a:r>
              <a:rPr lang="en-US" altLang="ko-KR" dirty="0"/>
              <a:t>Show Package Details’</a:t>
            </a:r>
            <a:r>
              <a:rPr lang="ko-KR" altLang="en-US" dirty="0"/>
              <a:t>에 체크 후</a:t>
            </a:r>
            <a:r>
              <a:rPr lang="en-US" altLang="ko-KR" dirty="0"/>
              <a:t>, </a:t>
            </a:r>
            <a:r>
              <a:rPr lang="ko-KR" altLang="en-US" dirty="0"/>
              <a:t>기존의 체크 항목 모두 끄기</a:t>
            </a:r>
          </a:p>
          <a:p>
            <a:pPr lvl="2"/>
            <a:r>
              <a:rPr lang="en-US" altLang="ko-KR" sz="1600" dirty="0"/>
              <a:t>Android 12.0(S) </a:t>
            </a:r>
            <a:r>
              <a:rPr lang="ko-KR" altLang="en-US" sz="1600" dirty="0"/>
              <a:t>아래의 ‘</a:t>
            </a:r>
            <a:r>
              <a:rPr lang="en-US" altLang="ko-KR" sz="1600" dirty="0"/>
              <a:t>Android SDK Platform 31’</a:t>
            </a:r>
            <a:r>
              <a:rPr lang="ko-KR" altLang="en-US" sz="1600" dirty="0"/>
              <a:t>과 ‘</a:t>
            </a:r>
            <a:r>
              <a:rPr lang="en-US" altLang="ko-KR" sz="1600" dirty="0"/>
              <a:t>Google APIs Intel x86 Atom_64 System Image’</a:t>
            </a:r>
            <a:r>
              <a:rPr lang="ko-KR" altLang="en-US" sz="1600" dirty="0"/>
              <a:t>만 체크</a:t>
            </a:r>
          </a:p>
          <a:p>
            <a:pPr lvl="2"/>
            <a:r>
              <a:rPr lang="ko-KR" altLang="en-US" sz="1600" dirty="0"/>
              <a:t>아직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클릭은 하지 않음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092E-A606-4359-B0E7-E814C66E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55" y="3011271"/>
            <a:ext cx="5132489" cy="36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92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(3) [SDK Tools] : </a:t>
            </a:r>
            <a:r>
              <a:rPr lang="ko-KR" altLang="en-US" dirty="0"/>
              <a:t>추가로 ‘</a:t>
            </a:r>
            <a:r>
              <a:rPr lang="en-US" altLang="ko-KR" dirty="0"/>
              <a:t>Google Play services’</a:t>
            </a:r>
            <a:r>
              <a:rPr lang="ko-KR" altLang="en-US" dirty="0"/>
              <a:t>에 체크</a:t>
            </a:r>
            <a:r>
              <a:rPr lang="en-US" altLang="ko-KR" dirty="0"/>
              <a:t>- &lt;OK&gt;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sz="1600" dirty="0"/>
              <a:t>만약 </a:t>
            </a:r>
            <a:r>
              <a:rPr lang="en-US" altLang="ko-KR" sz="1600" dirty="0"/>
              <a:t>[Confirm Change] </a:t>
            </a:r>
            <a:r>
              <a:rPr lang="ko-KR" altLang="en-US" sz="1600" dirty="0"/>
              <a:t>창이 나오면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5FA1E4-7D37-4A35-88F7-3B84BBEFF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80" y="2490280"/>
            <a:ext cx="5527439" cy="38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6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(4) [License Agreement] </a:t>
            </a:r>
            <a:r>
              <a:rPr lang="ko-KR" altLang="en-US" dirty="0"/>
              <a:t>창에서</a:t>
            </a:r>
            <a:r>
              <a:rPr lang="en-US" altLang="ko-KR" dirty="0"/>
              <a:t> </a:t>
            </a:r>
            <a:r>
              <a:rPr lang="ko-KR" altLang="en-US" dirty="0"/>
              <a:t>각 상위 항목을 클릭 </a:t>
            </a:r>
            <a:r>
              <a:rPr lang="en-US" altLang="ko-KR" dirty="0"/>
              <a:t>- ‘Accept’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7A5EC-4810-46A5-BBE1-EDD73A67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88" y="2234275"/>
            <a:ext cx="5015824" cy="3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4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선택한 항목 다운로드 및 설치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marL="266700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5E56F6-FFA9-4F98-8324-3DE336A2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95" y="2203673"/>
            <a:ext cx="58388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22B1B7-8C5E-4613-B552-4783DB112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8" y="2252109"/>
            <a:ext cx="4911461" cy="289382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왼쪽 아래 ‘</a:t>
            </a:r>
            <a:r>
              <a:rPr lang="en-US" altLang="ko-KR" dirty="0"/>
              <a:t>Done’ </a:t>
            </a:r>
            <a:r>
              <a:rPr lang="ko-KR" altLang="en-US" dirty="0"/>
              <a:t>표시 </a:t>
            </a:r>
            <a:r>
              <a:rPr lang="en-US" altLang="ko-KR" dirty="0"/>
              <a:t>: &lt;Finish&gt; </a:t>
            </a:r>
            <a:r>
              <a:rPr lang="ko-KR" altLang="en-US" dirty="0"/>
              <a:t>클릭</a:t>
            </a:r>
            <a:r>
              <a:rPr lang="en-US" altLang="ko-KR" dirty="0"/>
              <a:t>- </a:t>
            </a:r>
            <a:r>
              <a:rPr lang="ko-KR" altLang="en-US" dirty="0"/>
              <a:t>설치 완료 </a:t>
            </a:r>
            <a:r>
              <a:rPr lang="en-US" altLang="ko-KR" dirty="0"/>
              <a:t>– Android Studio </a:t>
            </a:r>
            <a:r>
              <a:rPr lang="ko-KR" altLang="en-US" dirty="0"/>
              <a:t>종료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682227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AVD</a:t>
            </a:r>
            <a:r>
              <a:rPr lang="ko-KR" altLang="en-US" dirty="0"/>
              <a:t>는 </a:t>
            </a:r>
            <a:r>
              <a:rPr lang="ko-KR" altLang="en-US" dirty="0" err="1"/>
              <a:t>안드로이드폰의</a:t>
            </a:r>
            <a:r>
              <a:rPr lang="ko-KR" altLang="en-US" dirty="0"/>
              <a:t> 기능을 </a:t>
            </a:r>
            <a:r>
              <a:rPr lang="en-US" altLang="ko-KR" dirty="0"/>
              <a:t>90% </a:t>
            </a:r>
            <a:r>
              <a:rPr lang="ko-KR" altLang="en-US" dirty="0"/>
              <a:t>정도 사용할 수 있지만 실제 </a:t>
            </a:r>
            <a:r>
              <a:rPr lang="ko-KR" altLang="en-US" dirty="0" err="1"/>
              <a:t>안드로이드폰보다</a:t>
            </a:r>
            <a:r>
              <a:rPr lang="ko-KR" altLang="en-US" dirty="0"/>
              <a:t> 느리다는 것을 감수해야 함</a:t>
            </a:r>
            <a:endParaRPr lang="en-US" altLang="ko-KR" dirty="0"/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(1) Windows 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을 클릭해서 </a:t>
            </a:r>
            <a:r>
              <a:rPr lang="en-US" altLang="ko-KR" dirty="0"/>
              <a:t>Android Studio</a:t>
            </a:r>
            <a:r>
              <a:rPr lang="ko-KR" altLang="en-US" dirty="0"/>
              <a:t>를 실행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6D72F-9B58-458C-9C14-20F89DFB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30" y="2714015"/>
            <a:ext cx="4863539" cy="40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스마트폰</a:t>
            </a:r>
            <a:endParaRPr lang="en-US" altLang="ko-KR" b="1" dirty="0"/>
          </a:p>
          <a:p>
            <a:pPr lvl="1"/>
            <a:r>
              <a:rPr lang="ko-KR" altLang="en-US" dirty="0"/>
              <a:t>통화 기능 </a:t>
            </a:r>
            <a:r>
              <a:rPr lang="en-US" altLang="ko-KR" dirty="0"/>
              <a:t>+</a:t>
            </a:r>
            <a:r>
              <a:rPr lang="ko-KR" altLang="en-US" dirty="0"/>
              <a:t> 컴퓨터 </a:t>
            </a:r>
            <a:r>
              <a:rPr lang="en-US" altLang="ko-KR" dirty="0"/>
              <a:t>+ </a:t>
            </a:r>
            <a:r>
              <a:rPr lang="ko-KR" altLang="en-US" dirty="0"/>
              <a:t>다양한 기능 내장</a:t>
            </a:r>
            <a:r>
              <a:rPr lang="en-US" altLang="ko-KR" dirty="0"/>
              <a:t>(MP3, </a:t>
            </a:r>
            <a:r>
              <a:rPr lang="ko-KR" altLang="en-US" dirty="0"/>
              <a:t>카메라</a:t>
            </a:r>
            <a:r>
              <a:rPr lang="en-US" altLang="ko-KR" dirty="0"/>
              <a:t>, DMB, GPS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역사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아이폰</a:t>
            </a:r>
            <a:endParaRPr lang="ko-KR" altLang="en-US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안드로이드</a:t>
            </a:r>
            <a:r>
              <a:rPr lang="ko-KR" altLang="en-US" dirty="0"/>
              <a:t> 폰</a:t>
            </a:r>
          </a:p>
          <a:p>
            <a:pPr lvl="1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윈도폰</a:t>
            </a:r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스마트폰의</a:t>
            </a:r>
            <a:r>
              <a:rPr lang="ko-KR" altLang="en-US" dirty="0"/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19074-C0C5-4C59-B125-9E90D0F6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37" y="3315224"/>
            <a:ext cx="4792697" cy="328212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잠시 </a:t>
            </a:r>
            <a:r>
              <a:rPr lang="en-US" altLang="ko-KR" dirty="0"/>
              <a:t>Android Studio</a:t>
            </a:r>
            <a:r>
              <a:rPr lang="ko-KR" altLang="en-US" dirty="0"/>
              <a:t>의 로고가 등장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예전 버전의 </a:t>
            </a:r>
            <a:r>
              <a:rPr lang="en-US" altLang="ko-KR" dirty="0"/>
              <a:t>Android Studio</a:t>
            </a:r>
            <a:r>
              <a:rPr lang="ko-KR" altLang="en-US" dirty="0"/>
              <a:t>는 </a:t>
            </a:r>
            <a:r>
              <a:rPr lang="en-US" altLang="ko-KR" dirty="0"/>
              <a:t>AVD</a:t>
            </a:r>
            <a:r>
              <a:rPr lang="ko-KR" altLang="en-US" dirty="0"/>
              <a:t>를 생성하기 위해서 프로젝트를 생성해야 했지만</a:t>
            </a:r>
            <a:r>
              <a:rPr lang="en-US" altLang="ko-KR" dirty="0"/>
              <a:t>, </a:t>
            </a:r>
            <a:r>
              <a:rPr lang="ko-KR" altLang="en-US" dirty="0"/>
              <a:t>현재의 </a:t>
            </a:r>
            <a:r>
              <a:rPr lang="en-US" altLang="ko-KR" dirty="0"/>
              <a:t>Android Studio</a:t>
            </a:r>
            <a:r>
              <a:rPr lang="ko-KR" altLang="en-US" dirty="0"/>
              <a:t>는 초기화면에서 </a:t>
            </a:r>
            <a:r>
              <a:rPr lang="en-US" altLang="ko-KR" dirty="0"/>
              <a:t>AVD</a:t>
            </a:r>
            <a:r>
              <a:rPr lang="ko-KR" altLang="en-US" dirty="0"/>
              <a:t>의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관리가 가능</a:t>
            </a:r>
            <a:endParaRPr lang="en-US" altLang="ko-KR" dirty="0"/>
          </a:p>
          <a:p>
            <a:pPr lvl="1"/>
            <a:r>
              <a:rPr lang="en-US" altLang="ko-KR" dirty="0"/>
              <a:t>(4) Android Studio </a:t>
            </a:r>
            <a:r>
              <a:rPr lang="ko-KR" altLang="en-US" dirty="0"/>
              <a:t>초기화면의 왼쪽 </a:t>
            </a:r>
            <a:r>
              <a:rPr lang="en-US" altLang="ko-KR" dirty="0"/>
              <a:t>[Project]</a:t>
            </a:r>
            <a:r>
              <a:rPr lang="ko-KR" altLang="en-US" dirty="0"/>
              <a:t>를 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C4FE5-5F70-47C0-A230-59266B09D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96" y="3093395"/>
            <a:ext cx="5581624" cy="31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프로젝트 생성 방법은 </a:t>
            </a:r>
            <a:r>
              <a:rPr lang="en-US" altLang="ko-KR" dirty="0"/>
              <a:t>2</a:t>
            </a:r>
            <a:r>
              <a:rPr lang="ko-KR" altLang="en-US" dirty="0"/>
              <a:t>장에서 자세히 다룸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오른쪽 아래 </a:t>
            </a:r>
            <a:r>
              <a:rPr lang="en-US" altLang="ko-KR" dirty="0"/>
              <a:t>[More Actions] </a:t>
            </a:r>
            <a:r>
              <a:rPr lang="ko-KR" altLang="en-US" dirty="0"/>
              <a:t>클릭 </a:t>
            </a:r>
            <a:r>
              <a:rPr lang="ko-KR" altLang="en-US" dirty="0">
                <a:latin typeface="함초롬돋움"/>
                <a:ea typeface="함초롬돋움"/>
                <a:cs typeface="함초롬돋움"/>
              </a:rPr>
              <a:t>→</a:t>
            </a:r>
            <a:r>
              <a:rPr lang="ko-KR" altLang="en-US" dirty="0"/>
              <a:t> </a:t>
            </a:r>
            <a:r>
              <a:rPr lang="en-US" altLang="ko-KR" dirty="0"/>
              <a:t>[Virtual Device Manager]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490D2-1FD5-444E-8D70-DB7D1B14E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92" y="2549373"/>
            <a:ext cx="4931215" cy="2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(7) [Device Manager]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실행됨</a:t>
            </a:r>
          </a:p>
          <a:p>
            <a:pPr lvl="2"/>
            <a:r>
              <a:rPr lang="ko-KR" altLang="en-US" sz="1600" dirty="0"/>
              <a:t>현재는 </a:t>
            </a:r>
            <a:r>
              <a:rPr lang="en-US" altLang="ko-KR" sz="1600" dirty="0"/>
              <a:t>AVD</a:t>
            </a:r>
            <a:r>
              <a:rPr lang="ko-KR" altLang="en-US" sz="1600" dirty="0"/>
              <a:t>가 하나도 없는 상태</a:t>
            </a:r>
          </a:p>
          <a:p>
            <a:pPr lvl="2"/>
            <a:r>
              <a:rPr lang="en-US" altLang="ko-KR" sz="1600" dirty="0"/>
              <a:t>&lt;Create virtual device&gt; </a:t>
            </a:r>
            <a:r>
              <a:rPr lang="ko-KR" altLang="en-US" sz="1600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EAD04-3482-4FFF-A88A-D64C5D00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50" y="2925851"/>
            <a:ext cx="5175099" cy="29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9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(8) [Select Hardware] </a:t>
            </a:r>
            <a:r>
              <a:rPr lang="ko-KR" altLang="en-US" dirty="0"/>
              <a:t>창에서 왼쪽의 </a:t>
            </a:r>
            <a:r>
              <a:rPr lang="en-US" altLang="ko-KR" dirty="0"/>
              <a:t>[Phone]</a:t>
            </a:r>
            <a:r>
              <a:rPr lang="ko-KR" altLang="en-US" dirty="0"/>
              <a:t>이 선택된 상태</a:t>
            </a:r>
          </a:p>
          <a:p>
            <a:pPr lvl="2"/>
            <a:r>
              <a:rPr lang="ko-KR" altLang="en-US" sz="1600" dirty="0" err="1"/>
              <a:t>구글의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레퍼런스폰인</a:t>
            </a:r>
            <a:r>
              <a:rPr lang="ko-KR" altLang="en-US" sz="1600" dirty="0"/>
              <a:t> ‘</a:t>
            </a:r>
            <a:r>
              <a:rPr lang="en-US" altLang="ko-KR" sz="1600" dirty="0"/>
              <a:t>Pixel2’ </a:t>
            </a:r>
            <a:r>
              <a:rPr lang="ko-KR" altLang="en-US" sz="1600" dirty="0"/>
              <a:t>선택하고</a:t>
            </a:r>
            <a:r>
              <a:rPr lang="en-US" altLang="ko-KR" sz="1600" dirty="0"/>
              <a:t> &lt;Next&gt; </a:t>
            </a:r>
            <a:r>
              <a:rPr lang="ko-KR" altLang="en-US" sz="1600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78B81E-8074-46BB-B278-B15168461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16" y="2538919"/>
            <a:ext cx="5952167" cy="34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84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(9) [x86 Images] </a:t>
            </a:r>
            <a:r>
              <a:rPr lang="ko-KR" altLang="en-US" dirty="0"/>
              <a:t>탭 </a:t>
            </a:r>
            <a:r>
              <a:rPr lang="en-US" altLang="ko-KR" dirty="0"/>
              <a:t>:‘R[API 30, x86, Android 11.0(Google APIs)]’ </a:t>
            </a:r>
            <a:r>
              <a:rPr lang="ko-KR" altLang="en-US" dirty="0"/>
              <a:t>선택하고</a:t>
            </a:r>
            <a:r>
              <a:rPr lang="en-US" altLang="ko-KR" dirty="0"/>
              <a:t> &lt;Next&gt;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6DF85-BE73-4C2D-A9E0-38901810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02" y="2515271"/>
            <a:ext cx="5859395" cy="36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3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(10) AVD Name</a:t>
            </a:r>
            <a:r>
              <a:rPr lang="ko-KR" altLang="en-US" dirty="0"/>
              <a:t>은</a:t>
            </a:r>
            <a:r>
              <a:rPr lang="en-US" altLang="ko-KR" dirty="0"/>
              <a:t> ‘S(Pixel 2)’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임의 설정하고</a:t>
            </a:r>
            <a:r>
              <a:rPr lang="en-US" altLang="ko-KR" dirty="0"/>
              <a:t> &lt;Finish&gt;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E9B36-717F-4AD2-BBE3-39147A22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9" y="2336393"/>
            <a:ext cx="5634981" cy="33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4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최종적으로 완성된 </a:t>
            </a:r>
            <a:r>
              <a:rPr lang="en-US" altLang="ko-KR" dirty="0"/>
              <a:t>AVD</a:t>
            </a:r>
            <a:r>
              <a:rPr lang="ko-KR" altLang="en-US" dirty="0"/>
              <a:t>의 모습</a:t>
            </a:r>
          </a:p>
          <a:p>
            <a:pPr lvl="2"/>
            <a:r>
              <a:rPr lang="en-US" altLang="ko-KR" sz="1600" dirty="0"/>
              <a:t>&lt;Launch&gt; </a:t>
            </a:r>
            <a:r>
              <a:rPr lang="ko-KR" altLang="en-US" sz="1600" dirty="0"/>
              <a:t>버튼을 클릭하여</a:t>
            </a:r>
            <a:r>
              <a:rPr lang="en-US" altLang="ko-KR" sz="1600" dirty="0"/>
              <a:t> AVD </a:t>
            </a:r>
            <a:r>
              <a:rPr lang="ko-KR" altLang="en-US" sz="1600" dirty="0"/>
              <a:t>부팅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B25B8-A4E9-4DFA-BA21-3FAD0B5F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23" y="2529191"/>
            <a:ext cx="5898954" cy="24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4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잠시 후에 부팅된 </a:t>
            </a:r>
            <a:r>
              <a:rPr lang="en-US" altLang="ko-KR" dirty="0"/>
              <a:t>AVD </a:t>
            </a:r>
            <a:r>
              <a:rPr lang="ko-KR" altLang="en-US" dirty="0"/>
              <a:t>확인할 수 있음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F9CF35D-B516-42E7-8936-5690832B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31" y="2120630"/>
            <a:ext cx="2795738" cy="46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2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화면 한글 설정하기</a:t>
            </a:r>
            <a:r>
              <a:rPr lang="en-US" altLang="ko-KR" dirty="0"/>
              <a:t>-1</a:t>
            </a:r>
            <a:endParaRPr lang="ko-KR" altLang="en-US" dirty="0"/>
          </a:p>
          <a:p>
            <a:pPr lvl="2"/>
            <a:r>
              <a:rPr lang="ko-KR" altLang="en-US" sz="1600" dirty="0"/>
              <a:t>화면을 마우스로 클릭 </a:t>
            </a:r>
            <a:r>
              <a:rPr lang="en-US" altLang="ko-KR" sz="1600" dirty="0"/>
              <a:t>- </a:t>
            </a:r>
            <a:r>
              <a:rPr lang="ko-KR" altLang="en-US" sz="1600" dirty="0"/>
              <a:t>위쪽으로 </a:t>
            </a:r>
            <a:r>
              <a:rPr lang="ko-KR" altLang="en-US" sz="1600" dirty="0" err="1"/>
              <a:t>스와이프</a:t>
            </a:r>
            <a:endParaRPr lang="ko-KR" altLang="en-US" sz="1600" dirty="0"/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Settings’ </a:t>
            </a:r>
            <a:r>
              <a:rPr lang="ko-KR" altLang="en-US" sz="1600" dirty="0"/>
              <a:t>아이콘 클릭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1E449-57F7-410F-960F-C187D210A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29" y="2809875"/>
            <a:ext cx="4197941" cy="38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20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화면 한글 설정하기</a:t>
            </a:r>
            <a:r>
              <a:rPr lang="en-US" altLang="ko-KR" dirty="0"/>
              <a:t>-2</a:t>
            </a:r>
            <a:endParaRPr lang="ko-KR" altLang="en-US" dirty="0"/>
          </a:p>
          <a:p>
            <a:pPr lvl="2"/>
            <a:r>
              <a:rPr lang="ko-KR" altLang="en-US" sz="1600" dirty="0"/>
              <a:t>화면을 위로 </a:t>
            </a:r>
            <a:r>
              <a:rPr lang="ko-KR" altLang="en-US" sz="1600" dirty="0" err="1"/>
              <a:t>스와이프하여</a:t>
            </a:r>
            <a:r>
              <a:rPr lang="ko-KR" altLang="en-US" sz="1600" dirty="0"/>
              <a:t> </a:t>
            </a:r>
            <a:r>
              <a:rPr lang="en-US" altLang="ko-KR" sz="1600" dirty="0"/>
              <a:t>[System] </a:t>
            </a:r>
            <a:r>
              <a:rPr lang="ko-KR" altLang="en-US" sz="1600" dirty="0"/>
              <a:t>클릭하고 </a:t>
            </a:r>
            <a:r>
              <a:rPr lang="en-US" altLang="ko-KR" sz="1600" dirty="0"/>
              <a:t>[Languages &amp; input] </a:t>
            </a:r>
            <a:r>
              <a:rPr lang="ko-KR" altLang="en-US" sz="1600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A03EBB-F265-418A-8470-3E93F12A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71" y="2501305"/>
            <a:ext cx="4541073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5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C6FAA0-6533-401C-BBFD-CC18FD59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44" y="2513002"/>
            <a:ext cx="7081128" cy="367079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72%, </a:t>
            </a:r>
            <a:r>
              <a:rPr lang="ko-KR" altLang="en-US" sz="1600" dirty="0" err="1"/>
              <a:t>아이폰</a:t>
            </a:r>
            <a:r>
              <a:rPr lang="en-US" altLang="ko-KR" sz="1600" dirty="0"/>
              <a:t>: 23%, </a:t>
            </a:r>
            <a:r>
              <a:rPr lang="ko-KR" altLang="en-US" sz="1600" dirty="0" err="1"/>
              <a:t>윈도폰</a:t>
            </a:r>
            <a:r>
              <a:rPr lang="en-US" altLang="ko-KR" sz="1600" dirty="0"/>
              <a:t>: 0.02%</a:t>
            </a:r>
            <a:r>
              <a:rPr lang="ko-KR" altLang="en-US" sz="1600" dirty="0"/>
              <a:t>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스마트폰의</a:t>
            </a:r>
            <a:r>
              <a:rPr lang="ko-KR" altLang="en-US" dirty="0"/>
              <a:t> 개요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(15) </a:t>
            </a:r>
            <a:r>
              <a:rPr lang="ko-KR" altLang="en-US" dirty="0"/>
              <a:t>화면 한글 설정</a:t>
            </a:r>
            <a:r>
              <a:rPr lang="en-US" altLang="ko-KR" dirty="0"/>
              <a:t>-3</a:t>
            </a:r>
          </a:p>
          <a:p>
            <a:pPr lvl="2"/>
            <a:r>
              <a:rPr lang="en-US" altLang="ko-KR" sz="1600" dirty="0"/>
              <a:t>[Languages]-[Add a language] </a:t>
            </a:r>
            <a:r>
              <a:rPr lang="ko-KR" altLang="en-US" sz="1600" dirty="0"/>
              <a:t>클릭하여 아래로 </a:t>
            </a:r>
            <a:r>
              <a:rPr lang="ko-KR" altLang="en-US" sz="1600" dirty="0" err="1"/>
              <a:t>스와이프하고</a:t>
            </a:r>
            <a:r>
              <a:rPr lang="en-US" altLang="ko-KR" sz="1600" dirty="0"/>
              <a:t> ‘</a:t>
            </a:r>
            <a:r>
              <a:rPr lang="ko-KR" altLang="en-US" sz="1600" dirty="0"/>
              <a:t>한국어’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18150-6DDE-4883-923C-AD5D3078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81" y="2548704"/>
            <a:ext cx="6704037" cy="40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2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화면 한글 설정</a:t>
            </a:r>
            <a:r>
              <a:rPr lang="en-US" altLang="ko-KR" dirty="0"/>
              <a:t>-4</a:t>
            </a:r>
          </a:p>
          <a:p>
            <a:pPr lvl="2"/>
            <a:r>
              <a:rPr lang="en-US" altLang="ko-KR" sz="1600" dirty="0"/>
              <a:t>‘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)’</a:t>
            </a:r>
            <a:r>
              <a:rPr lang="ko-KR" altLang="en-US" sz="1600" dirty="0"/>
              <a:t>을 꾹 누른 채 위로 올려서 첫 번째로 만들기</a:t>
            </a:r>
          </a:p>
          <a:p>
            <a:pPr lvl="2"/>
            <a:r>
              <a:rPr lang="ko-KR" altLang="en-US" sz="1600" dirty="0"/>
              <a:t>잠시 기다리면 화면이 한글로 바뀌면</a:t>
            </a:r>
            <a:r>
              <a:rPr lang="en-US" altLang="ko-KR" sz="1600" dirty="0"/>
              <a:t> &lt;</a:t>
            </a:r>
            <a:r>
              <a:rPr lang="en-US" altLang="ko-KR" sz="1600" dirty="0">
                <a:sym typeface="Wingdings" pitchFamily="2" charset="2"/>
              </a:rPr>
              <a:t>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E6BBE-4801-4B80-AD61-576B012CF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6" y="2790824"/>
            <a:ext cx="6079707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5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(17) </a:t>
            </a:r>
            <a:r>
              <a:rPr lang="ko-KR" altLang="en-US" dirty="0"/>
              <a:t>맞춤법 기능 끄기</a:t>
            </a:r>
          </a:p>
          <a:p>
            <a:pPr lvl="2"/>
            <a:r>
              <a:rPr lang="en-US" altLang="ko-KR" sz="1600" dirty="0"/>
              <a:t>[</a:t>
            </a:r>
            <a:r>
              <a:rPr lang="ko-KR" altLang="en-US" sz="1600" dirty="0"/>
              <a:t>고급</a:t>
            </a:r>
            <a:r>
              <a:rPr lang="en-US" altLang="ko-KR" sz="1600" dirty="0"/>
              <a:t>]-[</a:t>
            </a:r>
            <a:r>
              <a:rPr lang="ko-KR" altLang="en-US" sz="1600" dirty="0"/>
              <a:t>맞춤법 검사기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‘</a:t>
            </a:r>
            <a:r>
              <a:rPr lang="ko-KR" altLang="en-US" sz="1600" dirty="0"/>
              <a:t>맞춤법 검사기 사용’을 끈 후 </a:t>
            </a:r>
            <a:r>
              <a:rPr lang="en-US" altLang="ko-KR" sz="1600" dirty="0"/>
              <a:t>&lt;</a:t>
            </a:r>
            <a:r>
              <a:rPr lang="en-US" altLang="ko-KR" sz="1600" dirty="0">
                <a:sym typeface="Wingdings" pitchFamily="2" charset="2"/>
              </a:rPr>
              <a:t>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164224-35D2-4E51-9427-04F05CF12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46" y="2733972"/>
            <a:ext cx="4316907" cy="38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(18) </a:t>
            </a:r>
            <a:r>
              <a:rPr lang="ko-KR" altLang="en-US" dirty="0"/>
              <a:t>절전 모드 시간 늘리기</a:t>
            </a:r>
          </a:p>
          <a:p>
            <a:pPr lvl="2"/>
            <a:r>
              <a:rPr lang="en-US" altLang="ko-KR" sz="1600" dirty="0"/>
              <a:t>&lt;←&gt;</a:t>
            </a:r>
            <a:r>
              <a:rPr lang="ko-KR" altLang="en-US" sz="1600" dirty="0"/>
              <a:t>를 연속 </a:t>
            </a:r>
            <a:r>
              <a:rPr lang="en-US" altLang="ko-KR" sz="1600" dirty="0"/>
              <a:t>2</a:t>
            </a:r>
            <a:r>
              <a:rPr lang="ko-KR" altLang="en-US" sz="1600" dirty="0"/>
              <a:t>회 클릭 </a:t>
            </a:r>
            <a:r>
              <a:rPr lang="en-US" altLang="ko-KR" sz="1600" dirty="0"/>
              <a:t>-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화면 </a:t>
            </a:r>
            <a:r>
              <a:rPr lang="en-US" altLang="ko-KR" sz="1600" dirty="0"/>
              <a:t>- 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/>
              <a:t>선택 </a:t>
            </a:r>
          </a:p>
          <a:p>
            <a:pPr lvl="2"/>
            <a:r>
              <a:rPr lang="en-US" altLang="ko-KR" sz="1600" dirty="0"/>
              <a:t>[</a:t>
            </a:r>
            <a:r>
              <a:rPr lang="ko-KR" altLang="en-US" sz="1600" dirty="0"/>
              <a:t>절전 모드</a:t>
            </a:r>
            <a:r>
              <a:rPr lang="en-US" altLang="ko-KR" sz="1600" dirty="0"/>
              <a:t>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‘30</a:t>
            </a:r>
            <a:r>
              <a:rPr lang="ko-KR" altLang="en-US" sz="1600" dirty="0"/>
              <a:t>분’ 선택 </a:t>
            </a:r>
            <a:r>
              <a:rPr lang="en-US" altLang="ko-KR" sz="1600" dirty="0"/>
              <a:t>: 30</a:t>
            </a:r>
            <a:r>
              <a:rPr lang="ko-KR" altLang="en-US" sz="1600" dirty="0"/>
              <a:t>분마다 화면이 잠김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21DD9-E50A-4ED1-AE51-78DDDF6F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" y="2873919"/>
            <a:ext cx="6100763" cy="37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7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(19) </a:t>
            </a:r>
            <a:r>
              <a:rPr lang="ko-KR" altLang="en-US" dirty="0" err="1"/>
              <a:t>스마트폰과</a:t>
            </a:r>
            <a:r>
              <a:rPr lang="ko-KR" altLang="en-US" dirty="0"/>
              <a:t> 같은 기능 제공</a:t>
            </a:r>
          </a:p>
          <a:p>
            <a:pPr lvl="2"/>
            <a:r>
              <a:rPr lang="ko-KR" altLang="en-US" sz="1600" dirty="0"/>
              <a:t>아래쪽 홈 아이콘</a:t>
            </a:r>
            <a:r>
              <a:rPr lang="en-US" altLang="ko-KR" sz="1600" dirty="0"/>
              <a:t>(●) </a:t>
            </a:r>
            <a:r>
              <a:rPr lang="ko-KR" altLang="en-US" sz="1600" dirty="0"/>
              <a:t>클릭 </a:t>
            </a:r>
            <a:r>
              <a:rPr lang="en-US" altLang="ko-KR" sz="1600" dirty="0"/>
              <a:t>: </a:t>
            </a:r>
            <a:r>
              <a:rPr lang="ko-KR" altLang="en-US" sz="1600" dirty="0"/>
              <a:t>초기화면으로 돌아감</a:t>
            </a:r>
            <a:endParaRPr lang="en-US" altLang="ko-KR" sz="1600" dirty="0"/>
          </a:p>
          <a:p>
            <a:pPr lvl="2"/>
            <a:r>
              <a:rPr lang="ko-KR" altLang="en-US" sz="1600" dirty="0"/>
              <a:t>위쪽 상태 바를 잡아서 아래로 </a:t>
            </a:r>
            <a:r>
              <a:rPr lang="ko-KR" altLang="en-US" sz="1600" dirty="0" err="1"/>
              <a:t>스와이프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알림 확인 가능</a:t>
            </a:r>
            <a:endParaRPr lang="en-US" altLang="ko-KR" sz="1600" dirty="0"/>
          </a:p>
          <a:p>
            <a:pPr lvl="2"/>
            <a:r>
              <a:rPr lang="ko-KR" altLang="en-US" sz="1600" dirty="0"/>
              <a:t>아래쪽 돌아가기 아이콘</a:t>
            </a:r>
            <a:r>
              <a:rPr lang="en-US" altLang="ko-KR" sz="1600" dirty="0"/>
              <a:t>(◀)</a:t>
            </a:r>
            <a:r>
              <a:rPr lang="ko-KR" altLang="en-US" sz="1600" dirty="0"/>
              <a:t>을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닫힘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579CF-E51A-4BE3-BDFF-EAA5DF30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04" y="3122659"/>
            <a:ext cx="3882992" cy="35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33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(20) AVD </a:t>
            </a:r>
            <a:r>
              <a:rPr lang="ko-KR" altLang="en-US" dirty="0"/>
              <a:t>종료하기</a:t>
            </a:r>
            <a:endParaRPr lang="en-US" altLang="ko-KR" dirty="0"/>
          </a:p>
          <a:p>
            <a:pPr lvl="2"/>
            <a:r>
              <a:rPr lang="ko-KR" altLang="en-US" sz="1600" dirty="0"/>
              <a:t>상태 바를 다시 잡아서 아래로 끌어내린 후</a:t>
            </a:r>
            <a:r>
              <a:rPr lang="en-US" altLang="ko-KR" sz="1600" dirty="0"/>
              <a:t>, </a:t>
            </a:r>
            <a:r>
              <a:rPr lang="ko-KR" altLang="en-US" sz="1600" dirty="0"/>
              <a:t>아래쪽 전원 버튼을 클릭하고 </a:t>
            </a:r>
            <a:r>
              <a:rPr lang="en-US" altLang="ko-KR" sz="1600" dirty="0"/>
              <a:t>[</a:t>
            </a:r>
            <a:r>
              <a:rPr lang="ko-KR" altLang="en-US" sz="1600" dirty="0"/>
              <a:t>전원 끄기</a:t>
            </a:r>
            <a:r>
              <a:rPr lang="en-US" altLang="ko-KR" sz="1600" dirty="0"/>
              <a:t>]</a:t>
            </a:r>
            <a:r>
              <a:rPr lang="ko-KR" altLang="en-US" sz="1600" dirty="0"/>
              <a:t>를 클릭하면 스마트폰이 종료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(21) [Device Manager] </a:t>
            </a:r>
            <a:r>
              <a:rPr lang="ko-KR" altLang="en-US" sz="1600" dirty="0"/>
              <a:t>창을 닫고</a:t>
            </a:r>
            <a:r>
              <a:rPr lang="en-US" altLang="ko-KR" sz="1600" dirty="0"/>
              <a:t>, Android Studio </a:t>
            </a:r>
            <a:r>
              <a:rPr lang="ko-KR" altLang="en-US" sz="1600" dirty="0"/>
              <a:t>초기화면도 닫기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B2C01-8619-4705-AE14-B21AEAAD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10" y="2703451"/>
            <a:ext cx="5545779" cy="33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1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146" name="Picture 2" descr="D:\00_출간완료\Android Studio를 활용한 안드로이드프로그래밍_6판\05_도서관리\03_부속자료\04_그림&amp;표\1장\그림 1-5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8" y="1152220"/>
            <a:ext cx="5587314" cy="548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96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 err="1"/>
              <a:t>안드로이드</a:t>
            </a:r>
            <a:r>
              <a:rPr lang="ko-KR" altLang="en-US" dirty="0"/>
              <a:t> 설치 동영상 링크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스튜디오 설치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https://www.youtube.com/watch?v=E9ecxAxXh8I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원클릭으로</a:t>
            </a:r>
            <a:r>
              <a:rPr lang="ko-KR" altLang="en-US" dirty="0"/>
              <a:t> 실습환경 설정 </a:t>
            </a:r>
            <a:r>
              <a:rPr lang="en-US" altLang="ko-KR" dirty="0"/>
              <a:t>- </a:t>
            </a:r>
            <a:r>
              <a:rPr lang="ko-KR" altLang="en-US" dirty="0"/>
              <a:t>부록</a:t>
            </a:r>
            <a:r>
              <a:rPr lang="en-US" altLang="ko-KR" dirty="0"/>
              <a:t>B </a:t>
            </a:r>
            <a:r>
              <a:rPr lang="ko-KR" altLang="en-US" dirty="0"/>
              <a:t>참고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https://www.youtube.com/watch?v=NATI9pISPMU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10.0 </a:t>
            </a:r>
            <a:r>
              <a:rPr lang="ko-KR" altLang="en-US" dirty="0"/>
              <a:t>버전이지만 </a:t>
            </a:r>
            <a:r>
              <a:rPr lang="ko-KR" altLang="en-US" dirty="0" err="1"/>
              <a:t>따라하기가</a:t>
            </a:r>
            <a:r>
              <a:rPr lang="ko-KR" altLang="en-US" dirty="0"/>
              <a:t> 가능한 영상입니다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8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94"/>
          <a:stretch/>
        </p:blipFill>
        <p:spPr>
          <a:xfrm>
            <a:off x="1709783" y="1284776"/>
            <a:ext cx="5724435" cy="471534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08439E-89D2-49D9-947A-15598065970B}"/>
              </a:ext>
            </a:extLst>
          </p:cNvPr>
          <p:cNvGrpSpPr/>
          <p:nvPr/>
        </p:nvGrpSpPr>
        <p:grpSpPr>
          <a:xfrm>
            <a:off x="1695260" y="1225685"/>
            <a:ext cx="5753480" cy="5340485"/>
            <a:chOff x="1695260" y="1225685"/>
            <a:chExt cx="5753480" cy="534048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607B3E9-B651-4406-A327-F31AE8BC6A17}"/>
                </a:ext>
              </a:extLst>
            </p:cNvPr>
            <p:cNvGrpSpPr/>
            <p:nvPr/>
          </p:nvGrpSpPr>
          <p:grpSpPr>
            <a:xfrm>
              <a:off x="1695260" y="1225685"/>
              <a:ext cx="5753480" cy="5340485"/>
              <a:chOff x="1695260" y="1225685"/>
              <a:chExt cx="5753480" cy="5340485"/>
            </a:xfrm>
          </p:grpSpPr>
          <p:pic>
            <p:nvPicPr>
              <p:cNvPr id="9" name="그림 8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AF2136DE-AB05-4F25-8043-5A022240B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579" r="-847"/>
              <a:stretch/>
            </p:blipFill>
            <p:spPr>
              <a:xfrm>
                <a:off x="1714716" y="4114799"/>
                <a:ext cx="5734024" cy="2451371"/>
              </a:xfrm>
              <a:prstGeom prst="rect">
                <a:avLst/>
              </a:prstGeom>
            </p:spPr>
          </p:pic>
          <p:pic>
            <p:nvPicPr>
              <p:cNvPr id="10" name="그림 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B8F75DF9-BC49-4189-BAAF-9FE293687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61419" r="-433" b="512"/>
              <a:stretch/>
            </p:blipFill>
            <p:spPr>
              <a:xfrm>
                <a:off x="1695260" y="1225685"/>
                <a:ext cx="5753480" cy="2889114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5575E-B319-4259-BEA7-812B0F73B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54" r="-410"/>
            <a:stretch/>
          </p:blipFill>
          <p:spPr>
            <a:xfrm>
              <a:off x="1743900" y="4085617"/>
              <a:ext cx="5646140" cy="2440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70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_(1)</a:t>
            </a:r>
          </a:p>
          <a:p>
            <a:pPr lvl="1"/>
            <a:r>
              <a:rPr lang="ko-KR" altLang="en-US" dirty="0"/>
              <a:t>애플리케이션 프레임워크를 통해서 제공되는 </a:t>
            </a:r>
            <a:r>
              <a:rPr lang="en-US" altLang="ko-KR" dirty="0"/>
              <a:t>API</a:t>
            </a:r>
            <a:r>
              <a:rPr lang="ko-KR" altLang="en-US" dirty="0"/>
              <a:t>를 사용함으로써 코드를 재사용하여 효율적이고 빠른 애플리케이션 개발 가능함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최적화된 </a:t>
            </a:r>
            <a:r>
              <a:rPr lang="ko-KR" altLang="en-US" dirty="0" err="1"/>
              <a:t>달빅</a:t>
            </a:r>
            <a:r>
              <a:rPr lang="ko-KR" altLang="en-US" dirty="0"/>
              <a:t> 또는 아트런타임</a:t>
            </a:r>
            <a:r>
              <a:rPr lang="en-US" altLang="ko-KR" dirty="0"/>
              <a:t>(ART)</a:t>
            </a:r>
            <a:r>
              <a:rPr lang="ko-KR" altLang="en-US" dirty="0"/>
              <a:t> 제공함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그래픽 및 삼차원 그래픽을 최적화하여 표현함</a:t>
            </a:r>
          </a:p>
          <a:p>
            <a:pPr lvl="1"/>
            <a:r>
              <a:rPr lang="ko-KR" altLang="en-US" dirty="0" err="1"/>
              <a:t>모바일용</a:t>
            </a:r>
            <a:r>
              <a:rPr lang="ko-KR" altLang="en-US" dirty="0"/>
              <a:t> 데이터베이스인 </a:t>
            </a:r>
            <a:r>
              <a:rPr lang="en-US" altLang="ko-KR" dirty="0"/>
              <a:t>SQLite</a:t>
            </a:r>
            <a:r>
              <a:rPr lang="ko-KR" altLang="en-US" dirty="0"/>
              <a:t>를 제공함</a:t>
            </a:r>
          </a:p>
          <a:p>
            <a:pPr lvl="1"/>
            <a:r>
              <a:rPr lang="ko-KR" altLang="en-US" dirty="0"/>
              <a:t>각종 오디오</a:t>
            </a:r>
            <a:r>
              <a:rPr lang="en-US" altLang="ko-KR" dirty="0"/>
              <a:t>, </a:t>
            </a:r>
            <a:r>
              <a:rPr lang="ko-KR" altLang="en-US" dirty="0"/>
              <a:t>비디오 및 이미지 형식을 지원함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내장된 각종 하드웨어</a:t>
            </a:r>
            <a:r>
              <a:rPr lang="en-US" altLang="ko-KR" dirty="0"/>
              <a:t>(</a:t>
            </a: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나침반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지원함</a:t>
            </a:r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또는 </a:t>
            </a:r>
            <a:r>
              <a:rPr lang="en-US" altLang="ko-KR" dirty="0"/>
              <a:t>Android Studio</a:t>
            </a:r>
            <a:r>
              <a:rPr lang="ko-KR" altLang="en-US" dirty="0"/>
              <a:t>를 통해서 강력하고 빠른 개발 환경 제공함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9953</TotalTime>
  <Words>2565</Words>
  <Application>Microsoft Office PowerPoint</Application>
  <PresentationFormat>화면 슬라이드 쇼(4:3)</PresentationFormat>
  <Paragraphs>325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Adobe Kaiti Std R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스마트폰의 개요</vt:lpstr>
      <vt:lpstr>1. 스마트폰의 개요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PowerPoint 프레젠테이션</vt:lpstr>
      <vt:lpstr>1. 안드로이드 개발을 위한 운영체제</vt:lpstr>
      <vt:lpstr>2. 안드로이드 개발 환경의 구성</vt:lpstr>
      <vt:lpstr>2. 안드로이드 개발 환경의 구성</vt:lpstr>
      <vt:lpstr>2. 안드로이드 개발 환경의 구성</vt:lpstr>
      <vt:lpstr>PowerPoint 프레젠테이션</vt:lpstr>
      <vt:lpstr>1. 안드로이드 개발 환경 설치 순서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[참고] 안드로이드 설치 동영상 링크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534</cp:revision>
  <dcterms:created xsi:type="dcterms:W3CDTF">2007-11-27T23:54:21Z</dcterms:created>
  <dcterms:modified xsi:type="dcterms:W3CDTF">2022-01-12T02:36:27Z</dcterms:modified>
</cp:coreProperties>
</file>